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7495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Добавление нового пользователя в ЛК</a:t>
            </a:r>
          </a:p>
          <a:p>
            <a:endParaRPr lang="ru-RU" sz="3200" b="1" dirty="0" smtClean="0"/>
          </a:p>
          <a:p>
            <a:endParaRPr lang="ru-RU" sz="3200" b="1" dirty="0" smtClean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85133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dirty="0" smtClean="0"/>
              <a:t>В меню пункт «Управление» </a:t>
            </a:r>
            <a:r>
              <a:rPr lang="ru-RU" b="1" dirty="0" smtClean="0"/>
              <a:t>→</a:t>
            </a:r>
            <a:r>
              <a:rPr lang="ru-RU" dirty="0" smtClean="0"/>
              <a:t>нажмите кнопку « Сотрудники» </a:t>
            </a:r>
            <a:r>
              <a:rPr lang="ru-RU" b="1" dirty="0" smtClean="0"/>
              <a:t>→</a:t>
            </a:r>
            <a:r>
              <a:rPr lang="ru-RU" dirty="0" smtClean="0"/>
              <a:t> далее нажмите кнопку «Добавить пользователя»</a:t>
            </a:r>
            <a:r>
              <a:rPr lang="ru-RU" b="1" dirty="0" smtClean="0"/>
              <a:t>→</a:t>
            </a:r>
            <a:r>
              <a:rPr lang="ru-RU" dirty="0" smtClean="0"/>
              <a:t> Заполните форму регистрации </a:t>
            </a:r>
            <a:r>
              <a:rPr lang="ru-RU" b="1" dirty="0" smtClean="0"/>
              <a:t>→</a:t>
            </a:r>
            <a:r>
              <a:rPr lang="ru-RU" dirty="0" smtClean="0"/>
              <a:t>Зарегистрировать.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3723878"/>
            <a:ext cx="653447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Осуществлять добавление нового пользователя может только сотрудник с ролью «Менеджер» . Проверить свою роль можно в списке сотрудников - проверить </a:t>
            </a:r>
            <a:r>
              <a:rPr lang="ru-RU" sz="1100" dirty="0" smtClean="0"/>
              <a:t>свою роль в компании – </a:t>
            </a:r>
            <a:r>
              <a:rPr lang="ru-RU" sz="1100" dirty="0" smtClean="0"/>
              <a:t>Управление/сотрудники.</a:t>
            </a:r>
          </a:p>
          <a:p>
            <a:endParaRPr lang="ru-RU" sz="1100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r>
              <a:rPr lang="en-US" sz="1100" b="1" dirty="0" smtClean="0"/>
              <a:t>Call</a:t>
            </a:r>
            <a:r>
              <a:rPr lang="ru-RU" sz="1100" b="1" dirty="0" smtClean="0"/>
              <a:t> </a:t>
            </a:r>
            <a:r>
              <a:rPr lang="ru-RU" sz="1100" b="1" dirty="0" smtClean="0"/>
              <a:t>Центр: 8-800-755-00-00</a:t>
            </a:r>
          </a:p>
          <a:p>
            <a:endParaRPr lang="ru-RU" sz="1100" dirty="0" smtClean="0"/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63638"/>
            <a:ext cx="6495652" cy="2088232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91630"/>
            <a:ext cx="1488904" cy="3458661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66</Words>
  <Application>Microsoft Office PowerPoint</Application>
  <PresentationFormat>Экран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Кириллов Юрий Андреевич</dc:creator>
  <cp:lastModifiedBy>tcfto_TereshchenkoAS</cp:lastModifiedBy>
  <cp:revision>151</cp:revision>
  <dcterms:created xsi:type="dcterms:W3CDTF">2019-09-20T09:08:37Z</dcterms:created>
  <dcterms:modified xsi:type="dcterms:W3CDTF">2020-08-17T07:52:31Z</dcterms:modified>
</cp:coreProperties>
</file>