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000000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22F53-450E-4B34-8EEF-68F7A5AA5DE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FB99-CB29-4CB0-B87F-9E087EEBF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A8658-4BFC-4BD4-834A-C13CF335261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hyperlink" Target="https://mycargo.rzd.ru/" TargetMode="External"/><Relationship Id="rId4" Type="http://schemas.openxmlformats.org/officeDocument/2006/relationships/hyperlink" Target="https://cargolk.rz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801389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6926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В </a:t>
            </a:r>
            <a:r>
              <a:rPr lang="ru-RU" sz="1600" b="1" dirty="0" smtClean="0">
                <a:solidFill>
                  <a:srgbClr val="C00000"/>
                </a:solidFill>
              </a:rPr>
              <a:t>Личном кабинете клиента ОАО «РЖД» </a:t>
            </a:r>
            <a:r>
              <a:rPr lang="ru-RU" sz="1600" b="1" u="sng" dirty="0" smtClean="0">
                <a:hlinkClick r:id="rId4"/>
              </a:rPr>
              <a:t>https://cargolk.rzd/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dirty="0" smtClean="0"/>
              <a:t>Вы можете </a:t>
            </a:r>
            <a:r>
              <a:rPr lang="ru-RU" sz="1600" dirty="0" smtClean="0"/>
              <a:t>подписать Акты общей формы (ГУ-23) ЭП в </a:t>
            </a:r>
            <a:r>
              <a:rPr lang="ru-RU" sz="1600" dirty="0" smtClean="0"/>
              <a:t>электронном виде.</a:t>
            </a:r>
          </a:p>
          <a:p>
            <a:pPr algn="ctr" fontAlgn="base">
              <a:lnSpc>
                <a:spcPct val="150000"/>
              </a:lnSpc>
            </a:pPr>
            <a:r>
              <a:rPr lang="ru-RU" sz="1600" dirty="0" smtClean="0"/>
              <a:t>Для этого нужно зайти в: </a:t>
            </a:r>
            <a:r>
              <a:rPr lang="ru-RU" sz="1600" dirty="0" smtClean="0">
                <a:solidFill>
                  <a:srgbClr val="C00000"/>
                </a:solidFill>
                <a:hlinkClick r:id="rId5"/>
              </a:rPr>
              <a:t>Личный кабинет</a:t>
            </a:r>
            <a:r>
              <a:rPr lang="ru-RU" sz="1600" dirty="0" smtClean="0"/>
              <a:t> → </a:t>
            </a:r>
            <a:r>
              <a:rPr lang="ru-RU" sz="1600" b="1" dirty="0" smtClean="0"/>
              <a:t>Документы</a:t>
            </a:r>
            <a:r>
              <a:rPr lang="ru-RU" sz="1600" dirty="0" smtClean="0"/>
              <a:t> </a:t>
            </a:r>
            <a:r>
              <a:rPr lang="ru-RU" sz="1600" dirty="0" smtClean="0"/>
              <a:t>→ </a:t>
            </a:r>
            <a:r>
              <a:rPr lang="ru-RU" sz="1600" b="1" dirty="0" smtClean="0"/>
              <a:t>Входящие</a:t>
            </a:r>
            <a:endParaRPr lang="ru-RU" sz="1600" b="1" dirty="0" smtClean="0"/>
          </a:p>
          <a:p>
            <a:pPr algn="ctr" fontAlgn="base"/>
            <a:r>
              <a:rPr lang="ru-RU" sz="1600" u="sng" dirty="0" smtClean="0"/>
              <a:t>На </a:t>
            </a:r>
            <a:r>
              <a:rPr lang="ru-RU" sz="1600" u="sng" dirty="0" smtClean="0"/>
              <a:t>открывшейся странице Вы можете </a:t>
            </a:r>
            <a:r>
              <a:rPr lang="ru-RU" sz="1600" u="sng" dirty="0" smtClean="0"/>
              <a:t>ознакомиться с количеством ожидающих подписи документов. </a:t>
            </a:r>
            <a:endParaRPr lang="ru-RU" sz="1600" b="1" i="1" u="sng" dirty="0" smtClean="0"/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7553" y="1916832"/>
            <a:ext cx="59364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221088"/>
            <a:ext cx="59404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7504" y="4437112"/>
            <a:ext cx="30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Нажмите на кнопку </a:t>
            </a:r>
          </a:p>
          <a:p>
            <a:pPr algn="ctr" fontAlgn="base"/>
            <a:r>
              <a:rPr lang="ru-RU" sz="1600" b="1" dirty="0" smtClean="0"/>
              <a:t>«Выбрать несколько»</a:t>
            </a:r>
            <a:r>
              <a:rPr lang="ru-RU" sz="1600" dirty="0" smtClean="0"/>
              <a:t>, </a:t>
            </a:r>
          </a:p>
          <a:p>
            <a:pPr algn="ctr" fontAlgn="base"/>
            <a:r>
              <a:rPr lang="ru-RU" sz="1600" dirty="0" smtClean="0"/>
              <a:t>если Вы хотите сразу подписать несколько документов, </a:t>
            </a:r>
          </a:p>
          <a:p>
            <a:pPr algn="ctr" fontAlgn="base"/>
            <a:r>
              <a:rPr lang="ru-RU" sz="1600" dirty="0" smtClean="0"/>
              <a:t>не просматривая информацию</a:t>
            </a:r>
          </a:p>
          <a:p>
            <a:pPr algn="ctr" fontAlgn="base"/>
            <a:r>
              <a:rPr lang="ru-RU" sz="1600" dirty="0" smtClean="0"/>
              <a:t> о каждом.</a:t>
            </a:r>
            <a:endParaRPr lang="ru-RU" sz="1600" b="1" i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2636912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Выберите тип документов </a:t>
            </a:r>
            <a:r>
              <a:rPr lang="ru-RU" sz="1600" b="1" dirty="0" smtClean="0"/>
              <a:t>ГУ-23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04" y="1268760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   Активизируйте кнопку напротив карточки с актом.</a:t>
            </a:r>
            <a:endParaRPr lang="ru-RU" sz="1600" i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789040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Чтобы подписать выбранные акты, нажмите на кнопку </a:t>
            </a:r>
          </a:p>
          <a:p>
            <a:pPr algn="ctr" fontAlgn="base"/>
            <a:r>
              <a:rPr lang="ru-RU" sz="1600" b="1" dirty="0" smtClean="0"/>
              <a:t>«Подписать».</a:t>
            </a:r>
            <a:endParaRPr lang="ru-RU" sz="1600" b="1" i="1" dirty="0" smtClean="0"/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58681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764704"/>
            <a:ext cx="5868144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04" y="126876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   Если Вы хотите ознакомиться с подробной информацией об акте, нажмите на карточку с названием станции.</a:t>
            </a:r>
            <a:endParaRPr lang="ru-RU" sz="1600" i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3284984"/>
            <a:ext cx="3059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После выбора акта на открывшейся странице Вы можете ознакомиться с документом. Если Вы хотите узнать информацию о вагоне, </a:t>
            </a:r>
            <a:br>
              <a:rPr lang="ru-RU" sz="1600" dirty="0" smtClean="0"/>
            </a:br>
            <a:r>
              <a:rPr lang="ru-RU" sz="1600" dirty="0" smtClean="0"/>
              <a:t>в блоке «Список вагонов/контейнеров» нажмите на номер вагона или контейнера. В появившемся окне представлена дополнительная информация.</a:t>
            </a:r>
            <a:endParaRPr lang="ru-RU" sz="1600" b="1" i="1" dirty="0" smtClean="0"/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764704"/>
            <a:ext cx="59404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9" y="3140968"/>
            <a:ext cx="59401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3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04" y="126876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   В появившемся окне представлена дополнительная информация.</a:t>
            </a:r>
            <a:endParaRPr lang="ru-RU" sz="1600" i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93096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Чтобы скачать акт на свое устройство, нажмите на кнопку </a:t>
            </a:r>
            <a:r>
              <a:rPr lang="ru-RU" sz="1600" b="1" dirty="0" smtClean="0"/>
              <a:t>«Печатная форма».</a:t>
            </a:r>
            <a:endParaRPr lang="ru-RU" sz="1600" b="1" i="1" dirty="0" smtClean="0"/>
          </a:p>
        </p:txBody>
      </p:sp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764704"/>
            <a:ext cx="60121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717033"/>
            <a:ext cx="6012160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1268760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   Чтобы подписать акт, нажмите на кнопку </a:t>
            </a:r>
            <a:r>
              <a:rPr lang="ru-RU" sz="1600" b="1" dirty="0" smtClean="0"/>
              <a:t>«Подписать».</a:t>
            </a:r>
            <a:endParaRPr lang="ru-RU" sz="1600" b="1" i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509120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Во всплывающем окне еще раз подтвердите действие, нажав на кнопку </a:t>
            </a:r>
            <a:r>
              <a:rPr lang="ru-RU" sz="1600" b="1" dirty="0" smtClean="0"/>
              <a:t>«Подписать».</a:t>
            </a:r>
            <a:endParaRPr lang="ru-RU" sz="1600" b="1" i="1" dirty="0" smtClean="0"/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764704"/>
            <a:ext cx="60121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21088"/>
            <a:ext cx="356743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04" y="126876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Если Вы хотите отказаться от подписания документа, нажмите на кнопку </a:t>
            </a:r>
            <a:r>
              <a:rPr lang="ru-RU" sz="1600" b="1" dirty="0" smtClean="0"/>
              <a:t>«Отказаться».</a:t>
            </a:r>
            <a:endParaRPr lang="ru-RU" sz="1600" b="1" i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509120"/>
            <a:ext cx="30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В открывшемся окне укажите причину отказа. Активируйте поле под заголовком «Укажите причину отказа от подписания». В выпадающем списке выберите причину.</a:t>
            </a:r>
            <a:endParaRPr lang="ru-RU" sz="1600" b="1" i="1" dirty="0" smtClean="0"/>
          </a:p>
        </p:txBody>
      </p:sp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764704"/>
            <a:ext cx="58681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21089"/>
            <a:ext cx="57961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04" y="126876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Нажмите на кнопку «+», чтобы добавить еще одну причину отказа.</a:t>
            </a:r>
            <a:endParaRPr lang="ru-RU" sz="1600" b="1" i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221088"/>
            <a:ext cx="30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Если Вы хотите самостоятельно указать причину, выберите пункт «Своя причина». В поле «Введите свою причину отказа» заполните информацию о причине отказа.</a:t>
            </a:r>
            <a:endParaRPr lang="ru-RU" sz="1600" b="1" i="1" dirty="0" smtClean="0"/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764704"/>
            <a:ext cx="5940425" cy="28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59401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525349"/>
            <a:ext cx="9144000" cy="33265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04" y="126876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Если Вы хотите удалить выбранную причину, в блоке «Список причин» нажмите на кнопку «Х» в строке с ее названием.</a:t>
            </a:r>
            <a:endParaRPr lang="ru-RU" sz="1600" b="1" i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221088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/>
              <a:t>Чтобы отправить причину отказа, нажмите на кнопку </a:t>
            </a:r>
            <a:r>
              <a:rPr lang="ru-RU" sz="1600" b="1" dirty="0" smtClean="0"/>
              <a:t>«Отправить»</a:t>
            </a:r>
            <a:endParaRPr lang="ru-RU" sz="1600" b="1" i="1" dirty="0" smtClean="0"/>
          </a:p>
        </p:txBody>
      </p:sp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764704"/>
            <a:ext cx="5940425" cy="274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3573016"/>
            <a:ext cx="59404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IMG_7400-08-02-19-0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5786442"/>
          </a:xfrm>
          <a:prstGeom prst="rect">
            <a:avLst/>
          </a:prstGeom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1"/>
            <a:ext cx="9144000" cy="764704"/>
          </a:xfrm>
          <a:prstGeom prst="rect">
            <a:avLst/>
          </a:prstGeom>
          <a:solidFill>
            <a:srgbClr val="969696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/>
            <a:r>
              <a:rPr lang="ru-RU" sz="2400" b="1" dirty="0" smtClean="0">
                <a:solidFill>
                  <a:srgbClr val="C00000"/>
                </a:solidFill>
              </a:rPr>
              <a:t>Подписание Актов общей формы (ГУ-23)</a:t>
            </a:r>
            <a:endParaRPr lang="ru-RU" sz="2400" dirty="0"/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6453336"/>
            <a:ext cx="9144000" cy="404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8448563" y="6579111"/>
            <a:ext cx="417011" cy="246969"/>
            <a:chOff x="5066" y="3943"/>
            <a:chExt cx="495" cy="221"/>
          </a:xfrm>
        </p:grpSpPr>
        <p:sp>
          <p:nvSpPr>
            <p:cNvPr id="15399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066" y="3943"/>
              <a:ext cx="49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0" name="Freeform 13"/>
            <p:cNvSpPr>
              <a:spLocks noChangeAspect="1"/>
            </p:cNvSpPr>
            <p:nvPr/>
          </p:nvSpPr>
          <p:spPr bwMode="auto">
            <a:xfrm>
              <a:off x="5381" y="3943"/>
              <a:ext cx="180" cy="166"/>
            </a:xfrm>
            <a:custGeom>
              <a:avLst/>
              <a:gdLst>
                <a:gd name="T0" fmla="*/ 0 w 5955"/>
                <a:gd name="T1" fmla="*/ 0 h 5470"/>
                <a:gd name="T2" fmla="*/ 0 w 5955"/>
                <a:gd name="T3" fmla="*/ 0 h 5470"/>
                <a:gd name="T4" fmla="*/ 0 w 5955"/>
                <a:gd name="T5" fmla="*/ 0 h 5470"/>
                <a:gd name="T6" fmla="*/ 0 w 5955"/>
                <a:gd name="T7" fmla="*/ 0 h 5470"/>
                <a:gd name="T8" fmla="*/ 0 w 5955"/>
                <a:gd name="T9" fmla="*/ 0 h 5470"/>
                <a:gd name="T10" fmla="*/ 0 w 5955"/>
                <a:gd name="T11" fmla="*/ 0 h 5470"/>
                <a:gd name="T12" fmla="*/ 0 w 5955"/>
                <a:gd name="T13" fmla="*/ 0 h 5470"/>
                <a:gd name="T14" fmla="*/ 0 w 5955"/>
                <a:gd name="T15" fmla="*/ 0 h 5470"/>
                <a:gd name="T16" fmla="*/ 0 w 5955"/>
                <a:gd name="T17" fmla="*/ 0 h 5470"/>
                <a:gd name="T18" fmla="*/ 0 w 5955"/>
                <a:gd name="T19" fmla="*/ 0 h 5470"/>
                <a:gd name="T20" fmla="*/ 0 w 5955"/>
                <a:gd name="T21" fmla="*/ 0 h 5470"/>
                <a:gd name="T22" fmla="*/ 0 w 5955"/>
                <a:gd name="T23" fmla="*/ 0 h 5470"/>
                <a:gd name="T24" fmla="*/ 0 w 5955"/>
                <a:gd name="T25" fmla="*/ 0 h 5470"/>
                <a:gd name="T26" fmla="*/ 0 w 5955"/>
                <a:gd name="T27" fmla="*/ 0 h 5470"/>
                <a:gd name="T28" fmla="*/ 0 w 5955"/>
                <a:gd name="T29" fmla="*/ 0 h 5470"/>
                <a:gd name="T30" fmla="*/ 0 w 5955"/>
                <a:gd name="T31" fmla="*/ 0 h 5470"/>
                <a:gd name="T32" fmla="*/ 0 w 5955"/>
                <a:gd name="T33" fmla="*/ 0 h 5470"/>
                <a:gd name="T34" fmla="*/ 0 w 5955"/>
                <a:gd name="T35" fmla="*/ 0 h 5470"/>
                <a:gd name="T36" fmla="*/ 0 w 5955"/>
                <a:gd name="T37" fmla="*/ 0 h 5470"/>
                <a:gd name="T38" fmla="*/ 0 w 5955"/>
                <a:gd name="T39" fmla="*/ 0 h 5470"/>
                <a:gd name="T40" fmla="*/ 0 w 5955"/>
                <a:gd name="T41" fmla="*/ 0 h 5470"/>
                <a:gd name="T42" fmla="*/ 0 w 5955"/>
                <a:gd name="T43" fmla="*/ 0 h 5470"/>
                <a:gd name="T44" fmla="*/ 0 w 5955"/>
                <a:gd name="T45" fmla="*/ 0 h 5470"/>
                <a:gd name="T46" fmla="*/ 0 w 5955"/>
                <a:gd name="T47" fmla="*/ 0 h 5470"/>
                <a:gd name="T48" fmla="*/ 0 w 5955"/>
                <a:gd name="T49" fmla="*/ 0 h 5470"/>
                <a:gd name="T50" fmla="*/ 0 w 5955"/>
                <a:gd name="T51" fmla="*/ 0 h 5470"/>
                <a:gd name="T52" fmla="*/ 0 w 5955"/>
                <a:gd name="T53" fmla="*/ 0 h 5470"/>
                <a:gd name="T54" fmla="*/ 0 w 5955"/>
                <a:gd name="T55" fmla="*/ 0 h 5470"/>
                <a:gd name="T56" fmla="*/ 0 w 5955"/>
                <a:gd name="T57" fmla="*/ 0 h 5470"/>
                <a:gd name="T58" fmla="*/ 0 w 5955"/>
                <a:gd name="T59" fmla="*/ 0 h 5470"/>
                <a:gd name="T60" fmla="*/ 0 w 5955"/>
                <a:gd name="T61" fmla="*/ 0 h 5470"/>
                <a:gd name="T62" fmla="*/ 0 w 5955"/>
                <a:gd name="T63" fmla="*/ 0 h 5470"/>
                <a:gd name="T64" fmla="*/ 0 w 5955"/>
                <a:gd name="T65" fmla="*/ 0 h 5470"/>
                <a:gd name="T66" fmla="*/ 0 w 5955"/>
                <a:gd name="T67" fmla="*/ 0 h 5470"/>
                <a:gd name="T68" fmla="*/ 0 w 5955"/>
                <a:gd name="T69" fmla="*/ 0 h 5470"/>
                <a:gd name="T70" fmla="*/ 0 w 5955"/>
                <a:gd name="T71" fmla="*/ 0 h 5470"/>
                <a:gd name="T72" fmla="*/ 0 w 5955"/>
                <a:gd name="T73" fmla="*/ 0 h 5470"/>
                <a:gd name="T74" fmla="*/ 0 w 5955"/>
                <a:gd name="T75" fmla="*/ 0 h 5470"/>
                <a:gd name="T76" fmla="*/ 0 w 5955"/>
                <a:gd name="T77" fmla="*/ 0 h 5470"/>
                <a:gd name="T78" fmla="*/ 0 w 5955"/>
                <a:gd name="T79" fmla="*/ 0 h 5470"/>
                <a:gd name="T80" fmla="*/ 0 w 5955"/>
                <a:gd name="T81" fmla="*/ 0 h 5470"/>
                <a:gd name="T82" fmla="*/ 0 w 5955"/>
                <a:gd name="T83" fmla="*/ 0 h 5470"/>
                <a:gd name="T84" fmla="*/ 0 w 5955"/>
                <a:gd name="T85" fmla="*/ 0 h 5470"/>
                <a:gd name="T86" fmla="*/ 0 w 5955"/>
                <a:gd name="T87" fmla="*/ 0 h 5470"/>
                <a:gd name="T88" fmla="*/ 0 w 5955"/>
                <a:gd name="T89" fmla="*/ 0 h 5470"/>
                <a:gd name="T90" fmla="*/ 0 w 5955"/>
                <a:gd name="T91" fmla="*/ 0 h 5470"/>
                <a:gd name="T92" fmla="*/ 0 w 5955"/>
                <a:gd name="T93" fmla="*/ 0 h 5470"/>
                <a:gd name="T94" fmla="*/ 0 w 5955"/>
                <a:gd name="T95" fmla="*/ 0 h 5470"/>
                <a:gd name="T96" fmla="*/ 0 w 5955"/>
                <a:gd name="T97" fmla="*/ 0 h 5470"/>
                <a:gd name="T98" fmla="*/ 0 w 5955"/>
                <a:gd name="T99" fmla="*/ 0 h 5470"/>
                <a:gd name="T100" fmla="*/ 0 w 5955"/>
                <a:gd name="T101" fmla="*/ 0 h 5470"/>
                <a:gd name="T102" fmla="*/ 0 w 5955"/>
                <a:gd name="T103" fmla="*/ 0 h 5470"/>
                <a:gd name="T104" fmla="*/ 0 w 5955"/>
                <a:gd name="T105" fmla="*/ 0 h 5470"/>
                <a:gd name="T106" fmla="*/ 0 w 5955"/>
                <a:gd name="T107" fmla="*/ 0 h 5470"/>
                <a:gd name="T108" fmla="*/ 0 w 5955"/>
                <a:gd name="T109" fmla="*/ 0 h 5470"/>
                <a:gd name="T110" fmla="*/ 0 w 5955"/>
                <a:gd name="T111" fmla="*/ 0 h 5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55"/>
                <a:gd name="T169" fmla="*/ 0 h 5470"/>
                <a:gd name="T170" fmla="*/ 5955 w 5955"/>
                <a:gd name="T171" fmla="*/ 5470 h 5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55" h="5470">
                  <a:moveTo>
                    <a:pt x="1191" y="646"/>
                  </a:moveTo>
                  <a:lnTo>
                    <a:pt x="1191" y="912"/>
                  </a:lnTo>
                  <a:lnTo>
                    <a:pt x="3459" y="912"/>
                  </a:lnTo>
                  <a:lnTo>
                    <a:pt x="3519" y="913"/>
                  </a:lnTo>
                  <a:lnTo>
                    <a:pt x="3584" y="915"/>
                  </a:lnTo>
                  <a:lnTo>
                    <a:pt x="3618" y="917"/>
                  </a:lnTo>
                  <a:lnTo>
                    <a:pt x="3653" y="920"/>
                  </a:lnTo>
                  <a:lnTo>
                    <a:pt x="3689" y="925"/>
                  </a:lnTo>
                  <a:lnTo>
                    <a:pt x="3724" y="931"/>
                  </a:lnTo>
                  <a:lnTo>
                    <a:pt x="3759" y="939"/>
                  </a:lnTo>
                  <a:lnTo>
                    <a:pt x="3795" y="950"/>
                  </a:lnTo>
                  <a:lnTo>
                    <a:pt x="3812" y="955"/>
                  </a:lnTo>
                  <a:lnTo>
                    <a:pt x="3829" y="962"/>
                  </a:lnTo>
                  <a:lnTo>
                    <a:pt x="3847" y="968"/>
                  </a:lnTo>
                  <a:lnTo>
                    <a:pt x="3864" y="976"/>
                  </a:lnTo>
                  <a:lnTo>
                    <a:pt x="3880" y="984"/>
                  </a:lnTo>
                  <a:lnTo>
                    <a:pt x="3897" y="994"/>
                  </a:lnTo>
                  <a:lnTo>
                    <a:pt x="3913" y="1003"/>
                  </a:lnTo>
                  <a:lnTo>
                    <a:pt x="3929" y="1014"/>
                  </a:lnTo>
                  <a:lnTo>
                    <a:pt x="3945" y="1025"/>
                  </a:lnTo>
                  <a:lnTo>
                    <a:pt x="3960" y="1037"/>
                  </a:lnTo>
                  <a:lnTo>
                    <a:pt x="3974" y="1050"/>
                  </a:lnTo>
                  <a:lnTo>
                    <a:pt x="3989" y="1063"/>
                  </a:lnTo>
                  <a:lnTo>
                    <a:pt x="4003" y="1078"/>
                  </a:lnTo>
                  <a:lnTo>
                    <a:pt x="4015" y="1093"/>
                  </a:lnTo>
                  <a:lnTo>
                    <a:pt x="4027" y="1109"/>
                  </a:lnTo>
                  <a:lnTo>
                    <a:pt x="4039" y="1124"/>
                  </a:lnTo>
                  <a:lnTo>
                    <a:pt x="4049" y="1140"/>
                  </a:lnTo>
                  <a:lnTo>
                    <a:pt x="4059" y="1157"/>
                  </a:lnTo>
                  <a:lnTo>
                    <a:pt x="4068" y="1173"/>
                  </a:lnTo>
                  <a:lnTo>
                    <a:pt x="4076" y="1190"/>
                  </a:lnTo>
                  <a:lnTo>
                    <a:pt x="4084" y="1207"/>
                  </a:lnTo>
                  <a:lnTo>
                    <a:pt x="4091" y="1224"/>
                  </a:lnTo>
                  <a:lnTo>
                    <a:pt x="4097" y="1242"/>
                  </a:lnTo>
                  <a:lnTo>
                    <a:pt x="4103" y="1259"/>
                  </a:lnTo>
                  <a:lnTo>
                    <a:pt x="4113" y="1294"/>
                  </a:lnTo>
                  <a:lnTo>
                    <a:pt x="4121" y="1330"/>
                  </a:lnTo>
                  <a:lnTo>
                    <a:pt x="4128" y="1366"/>
                  </a:lnTo>
                  <a:lnTo>
                    <a:pt x="4132" y="1401"/>
                  </a:lnTo>
                  <a:lnTo>
                    <a:pt x="4136" y="1436"/>
                  </a:lnTo>
                  <a:lnTo>
                    <a:pt x="4138" y="1470"/>
                  </a:lnTo>
                  <a:lnTo>
                    <a:pt x="4140" y="1535"/>
                  </a:lnTo>
                  <a:lnTo>
                    <a:pt x="4140" y="1596"/>
                  </a:lnTo>
                  <a:lnTo>
                    <a:pt x="4140" y="3874"/>
                  </a:lnTo>
                  <a:lnTo>
                    <a:pt x="4140" y="3935"/>
                  </a:lnTo>
                  <a:lnTo>
                    <a:pt x="4138" y="4000"/>
                  </a:lnTo>
                  <a:lnTo>
                    <a:pt x="4136" y="4034"/>
                  </a:lnTo>
                  <a:lnTo>
                    <a:pt x="4132" y="4070"/>
                  </a:lnTo>
                  <a:lnTo>
                    <a:pt x="4128" y="4105"/>
                  </a:lnTo>
                  <a:lnTo>
                    <a:pt x="4121" y="4141"/>
                  </a:lnTo>
                  <a:lnTo>
                    <a:pt x="4113" y="4176"/>
                  </a:lnTo>
                  <a:lnTo>
                    <a:pt x="4103" y="4212"/>
                  </a:lnTo>
                  <a:lnTo>
                    <a:pt x="4097" y="4229"/>
                  </a:lnTo>
                  <a:lnTo>
                    <a:pt x="4091" y="4246"/>
                  </a:lnTo>
                  <a:lnTo>
                    <a:pt x="4084" y="4264"/>
                  </a:lnTo>
                  <a:lnTo>
                    <a:pt x="4076" y="4280"/>
                  </a:lnTo>
                  <a:lnTo>
                    <a:pt x="4068" y="4298"/>
                  </a:lnTo>
                  <a:lnTo>
                    <a:pt x="4059" y="4314"/>
                  </a:lnTo>
                  <a:lnTo>
                    <a:pt x="4049" y="4329"/>
                  </a:lnTo>
                  <a:lnTo>
                    <a:pt x="4039" y="4346"/>
                  </a:lnTo>
                  <a:lnTo>
                    <a:pt x="4027" y="4361"/>
                  </a:lnTo>
                  <a:lnTo>
                    <a:pt x="4015" y="4377"/>
                  </a:lnTo>
                  <a:lnTo>
                    <a:pt x="4003" y="4392"/>
                  </a:lnTo>
                  <a:lnTo>
                    <a:pt x="3989" y="4406"/>
                  </a:lnTo>
                  <a:lnTo>
                    <a:pt x="3974" y="4420"/>
                  </a:lnTo>
                  <a:lnTo>
                    <a:pt x="3960" y="4433"/>
                  </a:lnTo>
                  <a:lnTo>
                    <a:pt x="3945" y="4445"/>
                  </a:lnTo>
                  <a:lnTo>
                    <a:pt x="3929" y="4457"/>
                  </a:lnTo>
                  <a:lnTo>
                    <a:pt x="3913" y="4467"/>
                  </a:lnTo>
                  <a:lnTo>
                    <a:pt x="3897" y="4476"/>
                  </a:lnTo>
                  <a:lnTo>
                    <a:pt x="3880" y="4485"/>
                  </a:lnTo>
                  <a:lnTo>
                    <a:pt x="3864" y="4494"/>
                  </a:lnTo>
                  <a:lnTo>
                    <a:pt x="3847" y="4502"/>
                  </a:lnTo>
                  <a:lnTo>
                    <a:pt x="3829" y="4509"/>
                  </a:lnTo>
                  <a:lnTo>
                    <a:pt x="3812" y="4515"/>
                  </a:lnTo>
                  <a:lnTo>
                    <a:pt x="3795" y="4521"/>
                  </a:lnTo>
                  <a:lnTo>
                    <a:pt x="3759" y="4530"/>
                  </a:lnTo>
                  <a:lnTo>
                    <a:pt x="3724" y="4539"/>
                  </a:lnTo>
                  <a:lnTo>
                    <a:pt x="3689" y="4545"/>
                  </a:lnTo>
                  <a:lnTo>
                    <a:pt x="3653" y="4550"/>
                  </a:lnTo>
                  <a:lnTo>
                    <a:pt x="3618" y="4553"/>
                  </a:lnTo>
                  <a:lnTo>
                    <a:pt x="3584" y="4555"/>
                  </a:lnTo>
                  <a:lnTo>
                    <a:pt x="3519" y="4557"/>
                  </a:lnTo>
                  <a:lnTo>
                    <a:pt x="3459" y="4558"/>
                  </a:lnTo>
                  <a:lnTo>
                    <a:pt x="2362" y="4558"/>
                  </a:lnTo>
                  <a:lnTo>
                    <a:pt x="2327" y="4558"/>
                  </a:lnTo>
                  <a:lnTo>
                    <a:pt x="2290" y="4557"/>
                  </a:lnTo>
                  <a:lnTo>
                    <a:pt x="2252" y="4556"/>
                  </a:lnTo>
                  <a:lnTo>
                    <a:pt x="2213" y="4555"/>
                  </a:lnTo>
                  <a:lnTo>
                    <a:pt x="2175" y="4552"/>
                  </a:lnTo>
                  <a:lnTo>
                    <a:pt x="2138" y="4547"/>
                  </a:lnTo>
                  <a:lnTo>
                    <a:pt x="2118" y="4544"/>
                  </a:lnTo>
                  <a:lnTo>
                    <a:pt x="2100" y="4541"/>
                  </a:lnTo>
                  <a:lnTo>
                    <a:pt x="2081" y="4537"/>
                  </a:lnTo>
                  <a:lnTo>
                    <a:pt x="2063" y="4531"/>
                  </a:lnTo>
                  <a:lnTo>
                    <a:pt x="2045" y="4526"/>
                  </a:lnTo>
                  <a:lnTo>
                    <a:pt x="2027" y="4521"/>
                  </a:lnTo>
                  <a:lnTo>
                    <a:pt x="2010" y="4514"/>
                  </a:lnTo>
                  <a:lnTo>
                    <a:pt x="1993" y="4507"/>
                  </a:lnTo>
                  <a:lnTo>
                    <a:pt x="1976" y="4499"/>
                  </a:lnTo>
                  <a:lnTo>
                    <a:pt x="1960" y="4490"/>
                  </a:lnTo>
                  <a:lnTo>
                    <a:pt x="1945" y="4480"/>
                  </a:lnTo>
                  <a:lnTo>
                    <a:pt x="1929" y="4470"/>
                  </a:lnTo>
                  <a:lnTo>
                    <a:pt x="1915" y="4459"/>
                  </a:lnTo>
                  <a:lnTo>
                    <a:pt x="1901" y="4446"/>
                  </a:lnTo>
                  <a:lnTo>
                    <a:pt x="1888" y="4433"/>
                  </a:lnTo>
                  <a:lnTo>
                    <a:pt x="1875" y="4419"/>
                  </a:lnTo>
                  <a:lnTo>
                    <a:pt x="1864" y="4402"/>
                  </a:lnTo>
                  <a:lnTo>
                    <a:pt x="1853" y="4386"/>
                  </a:lnTo>
                  <a:lnTo>
                    <a:pt x="1843" y="4368"/>
                  </a:lnTo>
                  <a:lnTo>
                    <a:pt x="1833" y="4349"/>
                  </a:lnTo>
                  <a:lnTo>
                    <a:pt x="1825" y="4329"/>
                  </a:lnTo>
                  <a:lnTo>
                    <a:pt x="1818" y="4310"/>
                  </a:lnTo>
                  <a:lnTo>
                    <a:pt x="1813" y="4292"/>
                  </a:lnTo>
                  <a:lnTo>
                    <a:pt x="1808" y="4272"/>
                  </a:lnTo>
                  <a:lnTo>
                    <a:pt x="1805" y="4253"/>
                  </a:lnTo>
                  <a:lnTo>
                    <a:pt x="1803" y="4234"/>
                  </a:lnTo>
                  <a:lnTo>
                    <a:pt x="1802" y="4215"/>
                  </a:lnTo>
                  <a:lnTo>
                    <a:pt x="1802" y="4196"/>
                  </a:lnTo>
                  <a:lnTo>
                    <a:pt x="1802" y="4178"/>
                  </a:lnTo>
                  <a:lnTo>
                    <a:pt x="1804" y="4159"/>
                  </a:lnTo>
                  <a:lnTo>
                    <a:pt x="1807" y="4141"/>
                  </a:lnTo>
                  <a:lnTo>
                    <a:pt x="1810" y="4123"/>
                  </a:lnTo>
                  <a:lnTo>
                    <a:pt x="1814" y="4105"/>
                  </a:lnTo>
                  <a:lnTo>
                    <a:pt x="1819" y="4087"/>
                  </a:lnTo>
                  <a:lnTo>
                    <a:pt x="1825" y="4070"/>
                  </a:lnTo>
                  <a:lnTo>
                    <a:pt x="1831" y="4053"/>
                  </a:lnTo>
                  <a:lnTo>
                    <a:pt x="1839" y="4035"/>
                  </a:lnTo>
                  <a:lnTo>
                    <a:pt x="1846" y="4018"/>
                  </a:lnTo>
                  <a:lnTo>
                    <a:pt x="1854" y="4001"/>
                  </a:lnTo>
                  <a:lnTo>
                    <a:pt x="1862" y="3984"/>
                  </a:lnTo>
                  <a:lnTo>
                    <a:pt x="1880" y="3951"/>
                  </a:lnTo>
                  <a:lnTo>
                    <a:pt x="1900" y="3919"/>
                  </a:lnTo>
                  <a:lnTo>
                    <a:pt x="1920" y="3887"/>
                  </a:lnTo>
                  <a:lnTo>
                    <a:pt x="1942" y="3857"/>
                  </a:lnTo>
                  <a:lnTo>
                    <a:pt x="1963" y="3827"/>
                  </a:lnTo>
                  <a:lnTo>
                    <a:pt x="1985" y="3798"/>
                  </a:lnTo>
                  <a:lnTo>
                    <a:pt x="3459" y="1823"/>
                  </a:lnTo>
                  <a:lnTo>
                    <a:pt x="1191" y="1823"/>
                  </a:lnTo>
                  <a:lnTo>
                    <a:pt x="284" y="3038"/>
                  </a:lnTo>
                  <a:lnTo>
                    <a:pt x="228" y="3114"/>
                  </a:lnTo>
                  <a:lnTo>
                    <a:pt x="174" y="3187"/>
                  </a:lnTo>
                  <a:lnTo>
                    <a:pt x="150" y="3224"/>
                  </a:lnTo>
                  <a:lnTo>
                    <a:pt x="126" y="3261"/>
                  </a:lnTo>
                  <a:lnTo>
                    <a:pt x="105" y="3297"/>
                  </a:lnTo>
                  <a:lnTo>
                    <a:pt x="85" y="3334"/>
                  </a:lnTo>
                  <a:lnTo>
                    <a:pt x="66" y="3371"/>
                  </a:lnTo>
                  <a:lnTo>
                    <a:pt x="50" y="3408"/>
                  </a:lnTo>
                  <a:lnTo>
                    <a:pt x="42" y="3427"/>
                  </a:lnTo>
                  <a:lnTo>
                    <a:pt x="36" y="3446"/>
                  </a:lnTo>
                  <a:lnTo>
                    <a:pt x="28" y="3465"/>
                  </a:lnTo>
                  <a:lnTo>
                    <a:pt x="23" y="3484"/>
                  </a:lnTo>
                  <a:lnTo>
                    <a:pt x="17" y="3504"/>
                  </a:lnTo>
                  <a:lnTo>
                    <a:pt x="13" y="3523"/>
                  </a:lnTo>
                  <a:lnTo>
                    <a:pt x="9" y="3543"/>
                  </a:lnTo>
                  <a:lnTo>
                    <a:pt x="6" y="3563"/>
                  </a:lnTo>
                  <a:lnTo>
                    <a:pt x="3" y="3584"/>
                  </a:lnTo>
                  <a:lnTo>
                    <a:pt x="2" y="3604"/>
                  </a:lnTo>
                  <a:lnTo>
                    <a:pt x="1" y="3625"/>
                  </a:lnTo>
                  <a:lnTo>
                    <a:pt x="0" y="3647"/>
                  </a:lnTo>
                  <a:lnTo>
                    <a:pt x="1" y="3668"/>
                  </a:lnTo>
                  <a:lnTo>
                    <a:pt x="2" y="3689"/>
                  </a:lnTo>
                  <a:lnTo>
                    <a:pt x="3" y="3709"/>
                  </a:lnTo>
                  <a:lnTo>
                    <a:pt x="6" y="3730"/>
                  </a:lnTo>
                  <a:lnTo>
                    <a:pt x="9" y="3749"/>
                  </a:lnTo>
                  <a:lnTo>
                    <a:pt x="12" y="3769"/>
                  </a:lnTo>
                  <a:lnTo>
                    <a:pt x="16" y="3788"/>
                  </a:lnTo>
                  <a:lnTo>
                    <a:pt x="21" y="3807"/>
                  </a:lnTo>
                  <a:lnTo>
                    <a:pt x="27" y="3826"/>
                  </a:lnTo>
                  <a:lnTo>
                    <a:pt x="34" y="3844"/>
                  </a:lnTo>
                  <a:lnTo>
                    <a:pt x="40" y="3864"/>
                  </a:lnTo>
                  <a:lnTo>
                    <a:pt x="47" y="3882"/>
                  </a:lnTo>
                  <a:lnTo>
                    <a:pt x="63" y="3918"/>
                  </a:lnTo>
                  <a:lnTo>
                    <a:pt x="82" y="3955"/>
                  </a:lnTo>
                  <a:lnTo>
                    <a:pt x="101" y="3991"/>
                  </a:lnTo>
                  <a:lnTo>
                    <a:pt x="122" y="4027"/>
                  </a:lnTo>
                  <a:lnTo>
                    <a:pt x="146" y="4064"/>
                  </a:lnTo>
                  <a:lnTo>
                    <a:pt x="171" y="4101"/>
                  </a:lnTo>
                  <a:lnTo>
                    <a:pt x="224" y="4176"/>
                  </a:lnTo>
                  <a:lnTo>
                    <a:pt x="284" y="4255"/>
                  </a:lnTo>
                  <a:lnTo>
                    <a:pt x="510" y="4558"/>
                  </a:lnTo>
                  <a:lnTo>
                    <a:pt x="552" y="4615"/>
                  </a:lnTo>
                  <a:lnTo>
                    <a:pt x="595" y="4672"/>
                  </a:lnTo>
                  <a:lnTo>
                    <a:pt x="638" y="4728"/>
                  </a:lnTo>
                  <a:lnTo>
                    <a:pt x="682" y="4784"/>
                  </a:lnTo>
                  <a:lnTo>
                    <a:pt x="725" y="4838"/>
                  </a:lnTo>
                  <a:lnTo>
                    <a:pt x="770" y="4892"/>
                  </a:lnTo>
                  <a:lnTo>
                    <a:pt x="815" y="4945"/>
                  </a:lnTo>
                  <a:lnTo>
                    <a:pt x="860" y="4995"/>
                  </a:lnTo>
                  <a:lnTo>
                    <a:pt x="883" y="5020"/>
                  </a:lnTo>
                  <a:lnTo>
                    <a:pt x="906" y="5044"/>
                  </a:lnTo>
                  <a:lnTo>
                    <a:pt x="930" y="5068"/>
                  </a:lnTo>
                  <a:lnTo>
                    <a:pt x="954" y="5091"/>
                  </a:lnTo>
                  <a:lnTo>
                    <a:pt x="978" y="5114"/>
                  </a:lnTo>
                  <a:lnTo>
                    <a:pt x="1002" y="5135"/>
                  </a:lnTo>
                  <a:lnTo>
                    <a:pt x="1027" y="5157"/>
                  </a:lnTo>
                  <a:lnTo>
                    <a:pt x="1052" y="5177"/>
                  </a:lnTo>
                  <a:lnTo>
                    <a:pt x="1078" y="5198"/>
                  </a:lnTo>
                  <a:lnTo>
                    <a:pt x="1104" y="5217"/>
                  </a:lnTo>
                  <a:lnTo>
                    <a:pt x="1130" y="5236"/>
                  </a:lnTo>
                  <a:lnTo>
                    <a:pt x="1157" y="5254"/>
                  </a:lnTo>
                  <a:lnTo>
                    <a:pt x="1183" y="5271"/>
                  </a:lnTo>
                  <a:lnTo>
                    <a:pt x="1211" y="5287"/>
                  </a:lnTo>
                  <a:lnTo>
                    <a:pt x="1238" y="5304"/>
                  </a:lnTo>
                  <a:lnTo>
                    <a:pt x="1266" y="5318"/>
                  </a:lnTo>
                  <a:lnTo>
                    <a:pt x="1294" y="5331"/>
                  </a:lnTo>
                  <a:lnTo>
                    <a:pt x="1324" y="5345"/>
                  </a:lnTo>
                  <a:lnTo>
                    <a:pt x="1353" y="5357"/>
                  </a:lnTo>
                  <a:lnTo>
                    <a:pt x="1382" y="5368"/>
                  </a:lnTo>
                  <a:lnTo>
                    <a:pt x="1413" y="5378"/>
                  </a:lnTo>
                  <a:lnTo>
                    <a:pt x="1443" y="5388"/>
                  </a:lnTo>
                  <a:lnTo>
                    <a:pt x="1474" y="5397"/>
                  </a:lnTo>
                  <a:lnTo>
                    <a:pt x="1505" y="5405"/>
                  </a:lnTo>
                  <a:lnTo>
                    <a:pt x="1536" y="5413"/>
                  </a:lnTo>
                  <a:lnTo>
                    <a:pt x="1569" y="5421"/>
                  </a:lnTo>
                  <a:lnTo>
                    <a:pt x="1602" y="5427"/>
                  </a:lnTo>
                  <a:lnTo>
                    <a:pt x="1634" y="5433"/>
                  </a:lnTo>
                  <a:lnTo>
                    <a:pt x="1668" y="5438"/>
                  </a:lnTo>
                  <a:lnTo>
                    <a:pt x="1703" y="5442"/>
                  </a:lnTo>
                  <a:lnTo>
                    <a:pt x="1738" y="5446"/>
                  </a:lnTo>
                  <a:lnTo>
                    <a:pt x="1772" y="5450"/>
                  </a:lnTo>
                  <a:lnTo>
                    <a:pt x="1844" y="5456"/>
                  </a:lnTo>
                  <a:lnTo>
                    <a:pt x="1918" y="5462"/>
                  </a:lnTo>
                  <a:lnTo>
                    <a:pt x="1995" y="5465"/>
                  </a:lnTo>
                  <a:lnTo>
                    <a:pt x="2074" y="5467"/>
                  </a:lnTo>
                  <a:lnTo>
                    <a:pt x="2157" y="5469"/>
                  </a:lnTo>
                  <a:lnTo>
                    <a:pt x="2242" y="5469"/>
                  </a:lnTo>
                  <a:lnTo>
                    <a:pt x="2329" y="5470"/>
                  </a:lnTo>
                  <a:lnTo>
                    <a:pt x="2419" y="5470"/>
                  </a:lnTo>
                  <a:lnTo>
                    <a:pt x="3403" y="5470"/>
                  </a:lnTo>
                  <a:lnTo>
                    <a:pt x="3512" y="5469"/>
                  </a:lnTo>
                  <a:lnTo>
                    <a:pt x="3627" y="5469"/>
                  </a:lnTo>
                  <a:lnTo>
                    <a:pt x="3686" y="5468"/>
                  </a:lnTo>
                  <a:lnTo>
                    <a:pt x="3748" y="5466"/>
                  </a:lnTo>
                  <a:lnTo>
                    <a:pt x="3809" y="5464"/>
                  </a:lnTo>
                  <a:lnTo>
                    <a:pt x="3872" y="5461"/>
                  </a:lnTo>
                  <a:lnTo>
                    <a:pt x="3936" y="5456"/>
                  </a:lnTo>
                  <a:lnTo>
                    <a:pt x="4000" y="5452"/>
                  </a:lnTo>
                  <a:lnTo>
                    <a:pt x="4065" y="5446"/>
                  </a:lnTo>
                  <a:lnTo>
                    <a:pt x="4131" y="5439"/>
                  </a:lnTo>
                  <a:lnTo>
                    <a:pt x="4196" y="5431"/>
                  </a:lnTo>
                  <a:lnTo>
                    <a:pt x="4262" y="5422"/>
                  </a:lnTo>
                  <a:lnTo>
                    <a:pt x="4329" y="5410"/>
                  </a:lnTo>
                  <a:lnTo>
                    <a:pt x="4395" y="5398"/>
                  </a:lnTo>
                  <a:lnTo>
                    <a:pt x="4461" y="5384"/>
                  </a:lnTo>
                  <a:lnTo>
                    <a:pt x="4528" y="5368"/>
                  </a:lnTo>
                  <a:lnTo>
                    <a:pt x="4594" y="5350"/>
                  </a:lnTo>
                  <a:lnTo>
                    <a:pt x="4659" y="5330"/>
                  </a:lnTo>
                  <a:lnTo>
                    <a:pt x="4725" y="5309"/>
                  </a:lnTo>
                  <a:lnTo>
                    <a:pt x="4790" y="5284"/>
                  </a:lnTo>
                  <a:lnTo>
                    <a:pt x="4854" y="5257"/>
                  </a:lnTo>
                  <a:lnTo>
                    <a:pt x="4918" y="5229"/>
                  </a:lnTo>
                  <a:lnTo>
                    <a:pt x="4981" y="5198"/>
                  </a:lnTo>
                  <a:lnTo>
                    <a:pt x="5042" y="5164"/>
                  </a:lnTo>
                  <a:lnTo>
                    <a:pt x="5104" y="5127"/>
                  </a:lnTo>
                  <a:lnTo>
                    <a:pt x="5163" y="5087"/>
                  </a:lnTo>
                  <a:lnTo>
                    <a:pt x="5222" y="5045"/>
                  </a:lnTo>
                  <a:lnTo>
                    <a:pt x="5278" y="5000"/>
                  </a:lnTo>
                  <a:lnTo>
                    <a:pt x="5334" y="4952"/>
                  </a:lnTo>
                  <a:lnTo>
                    <a:pt x="5388" y="4900"/>
                  </a:lnTo>
                  <a:lnTo>
                    <a:pt x="5439" y="4845"/>
                  </a:lnTo>
                  <a:lnTo>
                    <a:pt x="5488" y="4790"/>
                  </a:lnTo>
                  <a:lnTo>
                    <a:pt x="5533" y="4733"/>
                  </a:lnTo>
                  <a:lnTo>
                    <a:pt x="5575" y="4675"/>
                  </a:lnTo>
                  <a:lnTo>
                    <a:pt x="5615" y="4617"/>
                  </a:lnTo>
                  <a:lnTo>
                    <a:pt x="5651" y="4556"/>
                  </a:lnTo>
                  <a:lnTo>
                    <a:pt x="5684" y="4496"/>
                  </a:lnTo>
                  <a:lnTo>
                    <a:pt x="5716" y="4435"/>
                  </a:lnTo>
                  <a:lnTo>
                    <a:pt x="5745" y="4374"/>
                  </a:lnTo>
                  <a:lnTo>
                    <a:pt x="5771" y="4312"/>
                  </a:lnTo>
                  <a:lnTo>
                    <a:pt x="5795" y="4250"/>
                  </a:lnTo>
                  <a:lnTo>
                    <a:pt x="5816" y="4189"/>
                  </a:lnTo>
                  <a:lnTo>
                    <a:pt x="5837" y="4127"/>
                  </a:lnTo>
                  <a:lnTo>
                    <a:pt x="5854" y="4066"/>
                  </a:lnTo>
                  <a:lnTo>
                    <a:pt x="5870" y="4005"/>
                  </a:lnTo>
                  <a:lnTo>
                    <a:pt x="5885" y="3946"/>
                  </a:lnTo>
                  <a:lnTo>
                    <a:pt x="5897" y="3886"/>
                  </a:lnTo>
                  <a:lnTo>
                    <a:pt x="5908" y="3828"/>
                  </a:lnTo>
                  <a:lnTo>
                    <a:pt x="5917" y="3771"/>
                  </a:lnTo>
                  <a:lnTo>
                    <a:pt x="5925" y="3715"/>
                  </a:lnTo>
                  <a:lnTo>
                    <a:pt x="5932" y="3660"/>
                  </a:lnTo>
                  <a:lnTo>
                    <a:pt x="5938" y="3607"/>
                  </a:lnTo>
                  <a:lnTo>
                    <a:pt x="5943" y="3555"/>
                  </a:lnTo>
                  <a:lnTo>
                    <a:pt x="5946" y="3506"/>
                  </a:lnTo>
                  <a:lnTo>
                    <a:pt x="5949" y="3458"/>
                  </a:lnTo>
                  <a:lnTo>
                    <a:pt x="5951" y="3413"/>
                  </a:lnTo>
                  <a:lnTo>
                    <a:pt x="5953" y="3369"/>
                  </a:lnTo>
                  <a:lnTo>
                    <a:pt x="5954" y="3328"/>
                  </a:lnTo>
                  <a:lnTo>
                    <a:pt x="5955" y="3254"/>
                  </a:lnTo>
                  <a:lnTo>
                    <a:pt x="5955" y="3190"/>
                  </a:lnTo>
                  <a:lnTo>
                    <a:pt x="5955" y="2280"/>
                  </a:lnTo>
                  <a:lnTo>
                    <a:pt x="5955" y="2216"/>
                  </a:lnTo>
                  <a:lnTo>
                    <a:pt x="5954" y="2142"/>
                  </a:lnTo>
                  <a:lnTo>
                    <a:pt x="5953" y="2101"/>
                  </a:lnTo>
                  <a:lnTo>
                    <a:pt x="5951" y="2057"/>
                  </a:lnTo>
                  <a:lnTo>
                    <a:pt x="5949" y="2012"/>
                  </a:lnTo>
                  <a:lnTo>
                    <a:pt x="5946" y="1964"/>
                  </a:lnTo>
                  <a:lnTo>
                    <a:pt x="5943" y="1915"/>
                  </a:lnTo>
                  <a:lnTo>
                    <a:pt x="5938" y="1863"/>
                  </a:lnTo>
                  <a:lnTo>
                    <a:pt x="5932" y="1810"/>
                  </a:lnTo>
                  <a:lnTo>
                    <a:pt x="5925" y="1756"/>
                  </a:lnTo>
                  <a:lnTo>
                    <a:pt x="5917" y="1699"/>
                  </a:lnTo>
                  <a:lnTo>
                    <a:pt x="5908" y="1642"/>
                  </a:lnTo>
                  <a:lnTo>
                    <a:pt x="5897" y="1583"/>
                  </a:lnTo>
                  <a:lnTo>
                    <a:pt x="5885" y="1524"/>
                  </a:lnTo>
                  <a:lnTo>
                    <a:pt x="5870" y="1464"/>
                  </a:lnTo>
                  <a:lnTo>
                    <a:pt x="5854" y="1404"/>
                  </a:lnTo>
                  <a:lnTo>
                    <a:pt x="5837" y="1342"/>
                  </a:lnTo>
                  <a:lnTo>
                    <a:pt x="5816" y="1281"/>
                  </a:lnTo>
                  <a:lnTo>
                    <a:pt x="5795" y="1219"/>
                  </a:lnTo>
                  <a:lnTo>
                    <a:pt x="5771" y="1158"/>
                  </a:lnTo>
                  <a:lnTo>
                    <a:pt x="5745" y="1096"/>
                  </a:lnTo>
                  <a:lnTo>
                    <a:pt x="5716" y="1035"/>
                  </a:lnTo>
                  <a:lnTo>
                    <a:pt x="5684" y="974"/>
                  </a:lnTo>
                  <a:lnTo>
                    <a:pt x="5651" y="914"/>
                  </a:lnTo>
                  <a:lnTo>
                    <a:pt x="5615" y="854"/>
                  </a:lnTo>
                  <a:lnTo>
                    <a:pt x="5575" y="795"/>
                  </a:lnTo>
                  <a:lnTo>
                    <a:pt x="5533" y="737"/>
                  </a:lnTo>
                  <a:lnTo>
                    <a:pt x="5488" y="680"/>
                  </a:lnTo>
                  <a:lnTo>
                    <a:pt x="5439" y="624"/>
                  </a:lnTo>
                  <a:lnTo>
                    <a:pt x="5388" y="570"/>
                  </a:lnTo>
                  <a:lnTo>
                    <a:pt x="5334" y="519"/>
                  </a:lnTo>
                  <a:lnTo>
                    <a:pt x="5278" y="470"/>
                  </a:lnTo>
                  <a:lnTo>
                    <a:pt x="5222" y="425"/>
                  </a:lnTo>
                  <a:lnTo>
                    <a:pt x="5163" y="382"/>
                  </a:lnTo>
                  <a:lnTo>
                    <a:pt x="5104" y="343"/>
                  </a:lnTo>
                  <a:lnTo>
                    <a:pt x="5042" y="306"/>
                  </a:lnTo>
                  <a:lnTo>
                    <a:pt x="4981" y="272"/>
                  </a:lnTo>
                  <a:lnTo>
                    <a:pt x="4918" y="241"/>
                  </a:lnTo>
                  <a:lnTo>
                    <a:pt x="4854" y="212"/>
                  </a:lnTo>
                  <a:lnTo>
                    <a:pt x="4790" y="186"/>
                  </a:lnTo>
                  <a:lnTo>
                    <a:pt x="4725" y="162"/>
                  </a:lnTo>
                  <a:lnTo>
                    <a:pt x="4659" y="139"/>
                  </a:lnTo>
                  <a:lnTo>
                    <a:pt x="4594" y="120"/>
                  </a:lnTo>
                  <a:lnTo>
                    <a:pt x="4528" y="103"/>
                  </a:lnTo>
                  <a:lnTo>
                    <a:pt x="4461" y="86"/>
                  </a:lnTo>
                  <a:lnTo>
                    <a:pt x="4395" y="72"/>
                  </a:lnTo>
                  <a:lnTo>
                    <a:pt x="4329" y="59"/>
                  </a:lnTo>
                  <a:lnTo>
                    <a:pt x="4262" y="48"/>
                  </a:lnTo>
                  <a:lnTo>
                    <a:pt x="4196" y="39"/>
                  </a:lnTo>
                  <a:lnTo>
                    <a:pt x="4131" y="31"/>
                  </a:lnTo>
                  <a:lnTo>
                    <a:pt x="4065" y="24"/>
                  </a:lnTo>
                  <a:lnTo>
                    <a:pt x="4000" y="18"/>
                  </a:lnTo>
                  <a:lnTo>
                    <a:pt x="3936" y="13"/>
                  </a:lnTo>
                  <a:lnTo>
                    <a:pt x="3872" y="10"/>
                  </a:lnTo>
                  <a:lnTo>
                    <a:pt x="3809" y="7"/>
                  </a:lnTo>
                  <a:lnTo>
                    <a:pt x="3748" y="5"/>
                  </a:lnTo>
                  <a:lnTo>
                    <a:pt x="3686" y="3"/>
                  </a:lnTo>
                  <a:lnTo>
                    <a:pt x="3627" y="2"/>
                  </a:lnTo>
                  <a:lnTo>
                    <a:pt x="3512" y="1"/>
                  </a:lnTo>
                  <a:lnTo>
                    <a:pt x="3403" y="1"/>
                  </a:lnTo>
                  <a:lnTo>
                    <a:pt x="1833" y="0"/>
                  </a:lnTo>
                  <a:lnTo>
                    <a:pt x="1775" y="0"/>
                  </a:lnTo>
                  <a:lnTo>
                    <a:pt x="1714" y="2"/>
                  </a:lnTo>
                  <a:lnTo>
                    <a:pt x="1683" y="5"/>
                  </a:lnTo>
                  <a:lnTo>
                    <a:pt x="1652" y="8"/>
                  </a:lnTo>
                  <a:lnTo>
                    <a:pt x="1619" y="12"/>
                  </a:lnTo>
                  <a:lnTo>
                    <a:pt x="1587" y="19"/>
                  </a:lnTo>
                  <a:lnTo>
                    <a:pt x="1556" y="27"/>
                  </a:lnTo>
                  <a:lnTo>
                    <a:pt x="1524" y="37"/>
                  </a:lnTo>
                  <a:lnTo>
                    <a:pt x="1508" y="43"/>
                  </a:lnTo>
                  <a:lnTo>
                    <a:pt x="1492" y="49"/>
                  </a:lnTo>
                  <a:lnTo>
                    <a:pt x="1476" y="56"/>
                  </a:lnTo>
                  <a:lnTo>
                    <a:pt x="1461" y="65"/>
                  </a:lnTo>
                  <a:lnTo>
                    <a:pt x="1446" y="73"/>
                  </a:lnTo>
                  <a:lnTo>
                    <a:pt x="1430" y="82"/>
                  </a:lnTo>
                  <a:lnTo>
                    <a:pt x="1415" y="91"/>
                  </a:lnTo>
                  <a:lnTo>
                    <a:pt x="1400" y="103"/>
                  </a:lnTo>
                  <a:lnTo>
                    <a:pt x="1385" y="114"/>
                  </a:lnTo>
                  <a:lnTo>
                    <a:pt x="1370" y="126"/>
                  </a:lnTo>
                  <a:lnTo>
                    <a:pt x="1356" y="138"/>
                  </a:lnTo>
                  <a:lnTo>
                    <a:pt x="1341" y="153"/>
                  </a:lnTo>
                  <a:lnTo>
                    <a:pt x="1328" y="167"/>
                  </a:lnTo>
                  <a:lnTo>
                    <a:pt x="1315" y="182"/>
                  </a:lnTo>
                  <a:lnTo>
                    <a:pt x="1303" y="196"/>
                  </a:lnTo>
                  <a:lnTo>
                    <a:pt x="1291" y="211"/>
                  </a:lnTo>
                  <a:lnTo>
                    <a:pt x="1281" y="226"/>
                  </a:lnTo>
                  <a:lnTo>
                    <a:pt x="1272" y="241"/>
                  </a:lnTo>
                  <a:lnTo>
                    <a:pt x="1263" y="256"/>
                  </a:lnTo>
                  <a:lnTo>
                    <a:pt x="1255" y="272"/>
                  </a:lnTo>
                  <a:lnTo>
                    <a:pt x="1247" y="288"/>
                  </a:lnTo>
                  <a:lnTo>
                    <a:pt x="1240" y="304"/>
                  </a:lnTo>
                  <a:lnTo>
                    <a:pt x="1233" y="319"/>
                  </a:lnTo>
                  <a:lnTo>
                    <a:pt x="1228" y="335"/>
                  </a:lnTo>
                  <a:lnTo>
                    <a:pt x="1218" y="367"/>
                  </a:lnTo>
                  <a:lnTo>
                    <a:pt x="1210" y="399"/>
                  </a:lnTo>
                  <a:lnTo>
                    <a:pt x="1204" y="432"/>
                  </a:lnTo>
                  <a:lnTo>
                    <a:pt x="1199" y="464"/>
                  </a:lnTo>
                  <a:lnTo>
                    <a:pt x="1195" y="495"/>
                  </a:lnTo>
                  <a:lnTo>
                    <a:pt x="1193" y="526"/>
                  </a:lnTo>
                  <a:lnTo>
                    <a:pt x="1191" y="588"/>
                  </a:lnTo>
                  <a:lnTo>
                    <a:pt x="1191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1" name="Freeform 14"/>
            <p:cNvSpPr>
              <a:spLocks noChangeAspect="1"/>
            </p:cNvSpPr>
            <p:nvPr/>
          </p:nvSpPr>
          <p:spPr bwMode="auto">
            <a:xfrm>
              <a:off x="5252" y="3998"/>
              <a:ext cx="151" cy="111"/>
            </a:xfrm>
            <a:custGeom>
              <a:avLst/>
              <a:gdLst>
                <a:gd name="T0" fmla="*/ 0 w 4991"/>
                <a:gd name="T1" fmla="*/ 0 h 3647"/>
                <a:gd name="T2" fmla="*/ 0 w 4991"/>
                <a:gd name="T3" fmla="*/ 0 h 3647"/>
                <a:gd name="T4" fmla="*/ 0 w 4991"/>
                <a:gd name="T5" fmla="*/ 0 h 3647"/>
                <a:gd name="T6" fmla="*/ 0 w 4991"/>
                <a:gd name="T7" fmla="*/ 0 h 3647"/>
                <a:gd name="T8" fmla="*/ 0 w 4991"/>
                <a:gd name="T9" fmla="*/ 0 h 3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1"/>
                <a:gd name="T16" fmla="*/ 0 h 3647"/>
                <a:gd name="T17" fmla="*/ 4991 w 4991"/>
                <a:gd name="T18" fmla="*/ 3647 h 3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1" h="3647">
                  <a:moveTo>
                    <a:pt x="2722" y="0"/>
                  </a:moveTo>
                  <a:lnTo>
                    <a:pt x="4991" y="0"/>
                  </a:lnTo>
                  <a:lnTo>
                    <a:pt x="2268" y="3647"/>
                  </a:lnTo>
                  <a:lnTo>
                    <a:pt x="0" y="3647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Freeform 15"/>
            <p:cNvSpPr>
              <a:spLocks noChangeAspect="1"/>
            </p:cNvSpPr>
            <p:nvPr/>
          </p:nvSpPr>
          <p:spPr bwMode="auto">
            <a:xfrm>
              <a:off x="5066" y="3998"/>
              <a:ext cx="208" cy="166"/>
            </a:xfrm>
            <a:custGeom>
              <a:avLst/>
              <a:gdLst>
                <a:gd name="T0" fmla="*/ 0 w 6864"/>
                <a:gd name="T1" fmla="*/ 0 h 5470"/>
                <a:gd name="T2" fmla="*/ 0 w 6864"/>
                <a:gd name="T3" fmla="*/ 0 h 5470"/>
                <a:gd name="T4" fmla="*/ 0 w 6864"/>
                <a:gd name="T5" fmla="*/ 0 h 5470"/>
                <a:gd name="T6" fmla="*/ 0 w 6864"/>
                <a:gd name="T7" fmla="*/ 0 h 5470"/>
                <a:gd name="T8" fmla="*/ 0 w 6864"/>
                <a:gd name="T9" fmla="*/ 0 h 5470"/>
                <a:gd name="T10" fmla="*/ 0 w 6864"/>
                <a:gd name="T11" fmla="*/ 0 h 5470"/>
                <a:gd name="T12" fmla="*/ 0 w 6864"/>
                <a:gd name="T13" fmla="*/ 0 h 5470"/>
                <a:gd name="T14" fmla="*/ 0 w 6864"/>
                <a:gd name="T15" fmla="*/ 0 h 5470"/>
                <a:gd name="T16" fmla="*/ 0 w 6864"/>
                <a:gd name="T17" fmla="*/ 0 h 5470"/>
                <a:gd name="T18" fmla="*/ 0 w 6864"/>
                <a:gd name="T19" fmla="*/ 0 h 5470"/>
                <a:gd name="T20" fmla="*/ 0 w 6864"/>
                <a:gd name="T21" fmla="*/ 0 h 5470"/>
                <a:gd name="T22" fmla="*/ 0 w 6864"/>
                <a:gd name="T23" fmla="*/ 0 h 5470"/>
                <a:gd name="T24" fmla="*/ 0 w 6864"/>
                <a:gd name="T25" fmla="*/ 0 h 5470"/>
                <a:gd name="T26" fmla="*/ 0 w 6864"/>
                <a:gd name="T27" fmla="*/ 0 h 5470"/>
                <a:gd name="T28" fmla="*/ 0 w 6864"/>
                <a:gd name="T29" fmla="*/ 0 h 5470"/>
                <a:gd name="T30" fmla="*/ 0 w 6864"/>
                <a:gd name="T31" fmla="*/ 0 h 5470"/>
                <a:gd name="T32" fmla="*/ 0 w 6864"/>
                <a:gd name="T33" fmla="*/ 0 h 5470"/>
                <a:gd name="T34" fmla="*/ 0 w 6864"/>
                <a:gd name="T35" fmla="*/ 0 h 5470"/>
                <a:gd name="T36" fmla="*/ 0 w 6864"/>
                <a:gd name="T37" fmla="*/ 0 h 5470"/>
                <a:gd name="T38" fmla="*/ 0 w 6864"/>
                <a:gd name="T39" fmla="*/ 0 h 5470"/>
                <a:gd name="T40" fmla="*/ 0 w 6864"/>
                <a:gd name="T41" fmla="*/ 0 h 5470"/>
                <a:gd name="T42" fmla="*/ 0 w 6864"/>
                <a:gd name="T43" fmla="*/ 0 h 5470"/>
                <a:gd name="T44" fmla="*/ 0 w 6864"/>
                <a:gd name="T45" fmla="*/ 0 h 5470"/>
                <a:gd name="T46" fmla="*/ 0 w 6864"/>
                <a:gd name="T47" fmla="*/ 0 h 5470"/>
                <a:gd name="T48" fmla="*/ 0 w 6864"/>
                <a:gd name="T49" fmla="*/ 0 h 5470"/>
                <a:gd name="T50" fmla="*/ 0 w 6864"/>
                <a:gd name="T51" fmla="*/ 0 h 5470"/>
                <a:gd name="T52" fmla="*/ 0 w 6864"/>
                <a:gd name="T53" fmla="*/ 0 h 5470"/>
                <a:gd name="T54" fmla="*/ 0 w 6864"/>
                <a:gd name="T55" fmla="*/ 0 h 5470"/>
                <a:gd name="T56" fmla="*/ 0 w 6864"/>
                <a:gd name="T57" fmla="*/ 0 h 5470"/>
                <a:gd name="T58" fmla="*/ 0 w 6864"/>
                <a:gd name="T59" fmla="*/ 0 h 5470"/>
                <a:gd name="T60" fmla="*/ 0 w 6864"/>
                <a:gd name="T61" fmla="*/ 0 h 5470"/>
                <a:gd name="T62" fmla="*/ 0 w 6864"/>
                <a:gd name="T63" fmla="*/ 0 h 5470"/>
                <a:gd name="T64" fmla="*/ 0 w 6864"/>
                <a:gd name="T65" fmla="*/ 0 h 5470"/>
                <a:gd name="T66" fmla="*/ 0 w 6864"/>
                <a:gd name="T67" fmla="*/ 0 h 5470"/>
                <a:gd name="T68" fmla="*/ 0 w 6864"/>
                <a:gd name="T69" fmla="*/ 0 h 5470"/>
                <a:gd name="T70" fmla="*/ 0 w 6864"/>
                <a:gd name="T71" fmla="*/ 0 h 5470"/>
                <a:gd name="T72" fmla="*/ 0 w 6864"/>
                <a:gd name="T73" fmla="*/ 0 h 5470"/>
                <a:gd name="T74" fmla="*/ 0 w 6864"/>
                <a:gd name="T75" fmla="*/ 0 h 5470"/>
                <a:gd name="T76" fmla="*/ 0 w 6864"/>
                <a:gd name="T77" fmla="*/ 0 h 5470"/>
                <a:gd name="T78" fmla="*/ 0 w 6864"/>
                <a:gd name="T79" fmla="*/ 0 h 5470"/>
                <a:gd name="T80" fmla="*/ 0 w 6864"/>
                <a:gd name="T81" fmla="*/ 0 h 5470"/>
                <a:gd name="T82" fmla="*/ 0 w 6864"/>
                <a:gd name="T83" fmla="*/ 0 h 5470"/>
                <a:gd name="T84" fmla="*/ 0 w 6864"/>
                <a:gd name="T85" fmla="*/ 0 h 5470"/>
                <a:gd name="T86" fmla="*/ 0 w 6864"/>
                <a:gd name="T87" fmla="*/ 0 h 5470"/>
                <a:gd name="T88" fmla="*/ 0 w 6864"/>
                <a:gd name="T89" fmla="*/ 0 h 5470"/>
                <a:gd name="T90" fmla="*/ 0 w 6864"/>
                <a:gd name="T91" fmla="*/ 0 h 5470"/>
                <a:gd name="T92" fmla="*/ 0 w 6864"/>
                <a:gd name="T93" fmla="*/ 0 h 5470"/>
                <a:gd name="T94" fmla="*/ 0 w 6864"/>
                <a:gd name="T95" fmla="*/ 0 h 5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64"/>
                <a:gd name="T145" fmla="*/ 0 h 5470"/>
                <a:gd name="T146" fmla="*/ 6864 w 6864"/>
                <a:gd name="T147" fmla="*/ 5470 h 54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64" h="5470">
                  <a:moveTo>
                    <a:pt x="0" y="646"/>
                  </a:moveTo>
                  <a:lnTo>
                    <a:pt x="0" y="588"/>
                  </a:lnTo>
                  <a:lnTo>
                    <a:pt x="2" y="526"/>
                  </a:lnTo>
                  <a:lnTo>
                    <a:pt x="5" y="495"/>
                  </a:lnTo>
                  <a:lnTo>
                    <a:pt x="8" y="464"/>
                  </a:lnTo>
                  <a:lnTo>
                    <a:pt x="12" y="431"/>
                  </a:lnTo>
                  <a:lnTo>
                    <a:pt x="19" y="399"/>
                  </a:lnTo>
                  <a:lnTo>
                    <a:pt x="27" y="367"/>
                  </a:lnTo>
                  <a:lnTo>
                    <a:pt x="37" y="336"/>
                  </a:lnTo>
                  <a:lnTo>
                    <a:pt x="43" y="319"/>
                  </a:lnTo>
                  <a:lnTo>
                    <a:pt x="49" y="304"/>
                  </a:lnTo>
                  <a:lnTo>
                    <a:pt x="56" y="288"/>
                  </a:lnTo>
                  <a:lnTo>
                    <a:pt x="63" y="272"/>
                  </a:lnTo>
                  <a:lnTo>
                    <a:pt x="72" y="257"/>
                  </a:lnTo>
                  <a:lnTo>
                    <a:pt x="81" y="241"/>
                  </a:lnTo>
                  <a:lnTo>
                    <a:pt x="91" y="226"/>
                  </a:lnTo>
                  <a:lnTo>
                    <a:pt x="101" y="210"/>
                  </a:lnTo>
                  <a:lnTo>
                    <a:pt x="112" y="196"/>
                  </a:lnTo>
                  <a:lnTo>
                    <a:pt x="125" y="181"/>
                  </a:lnTo>
                  <a:lnTo>
                    <a:pt x="138" y="166"/>
                  </a:lnTo>
                  <a:lnTo>
                    <a:pt x="151" y="152"/>
                  </a:lnTo>
                  <a:lnTo>
                    <a:pt x="165" y="139"/>
                  </a:lnTo>
                  <a:lnTo>
                    <a:pt x="180" y="125"/>
                  </a:lnTo>
                  <a:lnTo>
                    <a:pt x="195" y="113"/>
                  </a:lnTo>
                  <a:lnTo>
                    <a:pt x="209" y="102"/>
                  </a:lnTo>
                  <a:lnTo>
                    <a:pt x="225" y="92"/>
                  </a:lnTo>
                  <a:lnTo>
                    <a:pt x="240" y="82"/>
                  </a:lnTo>
                  <a:lnTo>
                    <a:pt x="255" y="73"/>
                  </a:lnTo>
                  <a:lnTo>
                    <a:pt x="271" y="65"/>
                  </a:lnTo>
                  <a:lnTo>
                    <a:pt x="286" y="57"/>
                  </a:lnTo>
                  <a:lnTo>
                    <a:pt x="301" y="49"/>
                  </a:lnTo>
                  <a:lnTo>
                    <a:pt x="318" y="43"/>
                  </a:lnTo>
                  <a:lnTo>
                    <a:pt x="333" y="37"/>
                  </a:lnTo>
                  <a:lnTo>
                    <a:pt x="365" y="27"/>
                  </a:lnTo>
                  <a:lnTo>
                    <a:pt x="397" y="20"/>
                  </a:lnTo>
                  <a:lnTo>
                    <a:pt x="429" y="14"/>
                  </a:lnTo>
                  <a:lnTo>
                    <a:pt x="460" y="8"/>
                  </a:lnTo>
                  <a:lnTo>
                    <a:pt x="492" y="5"/>
                  </a:lnTo>
                  <a:lnTo>
                    <a:pt x="524" y="2"/>
                  </a:lnTo>
                  <a:lnTo>
                    <a:pt x="584" y="0"/>
                  </a:lnTo>
                  <a:lnTo>
                    <a:pt x="642" y="0"/>
                  </a:lnTo>
                  <a:lnTo>
                    <a:pt x="4443" y="0"/>
                  </a:lnTo>
                  <a:lnTo>
                    <a:pt x="4534" y="0"/>
                  </a:lnTo>
                  <a:lnTo>
                    <a:pt x="4622" y="0"/>
                  </a:lnTo>
                  <a:lnTo>
                    <a:pt x="4707" y="1"/>
                  </a:lnTo>
                  <a:lnTo>
                    <a:pt x="4788" y="2"/>
                  </a:lnTo>
                  <a:lnTo>
                    <a:pt x="4868" y="5"/>
                  </a:lnTo>
                  <a:lnTo>
                    <a:pt x="4944" y="8"/>
                  </a:lnTo>
                  <a:lnTo>
                    <a:pt x="5019" y="14"/>
                  </a:lnTo>
                  <a:lnTo>
                    <a:pt x="5090" y="20"/>
                  </a:lnTo>
                  <a:lnTo>
                    <a:pt x="5126" y="23"/>
                  </a:lnTo>
                  <a:lnTo>
                    <a:pt x="5161" y="27"/>
                  </a:lnTo>
                  <a:lnTo>
                    <a:pt x="5195" y="32"/>
                  </a:lnTo>
                  <a:lnTo>
                    <a:pt x="5228" y="37"/>
                  </a:lnTo>
                  <a:lnTo>
                    <a:pt x="5261" y="43"/>
                  </a:lnTo>
                  <a:lnTo>
                    <a:pt x="5294" y="49"/>
                  </a:lnTo>
                  <a:lnTo>
                    <a:pt x="5326" y="57"/>
                  </a:lnTo>
                  <a:lnTo>
                    <a:pt x="5358" y="65"/>
                  </a:lnTo>
                  <a:lnTo>
                    <a:pt x="5390" y="73"/>
                  </a:lnTo>
                  <a:lnTo>
                    <a:pt x="5420" y="82"/>
                  </a:lnTo>
                  <a:lnTo>
                    <a:pt x="5451" y="92"/>
                  </a:lnTo>
                  <a:lnTo>
                    <a:pt x="5480" y="102"/>
                  </a:lnTo>
                  <a:lnTo>
                    <a:pt x="5510" y="113"/>
                  </a:lnTo>
                  <a:lnTo>
                    <a:pt x="5540" y="125"/>
                  </a:lnTo>
                  <a:lnTo>
                    <a:pt x="5568" y="139"/>
                  </a:lnTo>
                  <a:lnTo>
                    <a:pt x="5597" y="152"/>
                  </a:lnTo>
                  <a:lnTo>
                    <a:pt x="5624" y="167"/>
                  </a:lnTo>
                  <a:lnTo>
                    <a:pt x="5653" y="183"/>
                  </a:lnTo>
                  <a:lnTo>
                    <a:pt x="5679" y="199"/>
                  </a:lnTo>
                  <a:lnTo>
                    <a:pt x="5707" y="216"/>
                  </a:lnTo>
                  <a:lnTo>
                    <a:pt x="5733" y="234"/>
                  </a:lnTo>
                  <a:lnTo>
                    <a:pt x="5759" y="253"/>
                  </a:lnTo>
                  <a:lnTo>
                    <a:pt x="5785" y="272"/>
                  </a:lnTo>
                  <a:lnTo>
                    <a:pt x="5810" y="293"/>
                  </a:lnTo>
                  <a:lnTo>
                    <a:pt x="5836" y="313"/>
                  </a:lnTo>
                  <a:lnTo>
                    <a:pt x="5860" y="335"/>
                  </a:lnTo>
                  <a:lnTo>
                    <a:pt x="5885" y="357"/>
                  </a:lnTo>
                  <a:lnTo>
                    <a:pt x="5909" y="380"/>
                  </a:lnTo>
                  <a:lnTo>
                    <a:pt x="5933" y="402"/>
                  </a:lnTo>
                  <a:lnTo>
                    <a:pt x="5956" y="427"/>
                  </a:lnTo>
                  <a:lnTo>
                    <a:pt x="5980" y="450"/>
                  </a:lnTo>
                  <a:lnTo>
                    <a:pt x="6003" y="475"/>
                  </a:lnTo>
                  <a:lnTo>
                    <a:pt x="6048" y="526"/>
                  </a:lnTo>
                  <a:lnTo>
                    <a:pt x="6093" y="579"/>
                  </a:lnTo>
                  <a:lnTo>
                    <a:pt x="6138" y="632"/>
                  </a:lnTo>
                  <a:lnTo>
                    <a:pt x="6181" y="686"/>
                  </a:lnTo>
                  <a:lnTo>
                    <a:pt x="6225" y="742"/>
                  </a:lnTo>
                  <a:lnTo>
                    <a:pt x="6268" y="798"/>
                  </a:lnTo>
                  <a:lnTo>
                    <a:pt x="6309" y="855"/>
                  </a:lnTo>
                  <a:lnTo>
                    <a:pt x="6352" y="912"/>
                  </a:lnTo>
                  <a:lnTo>
                    <a:pt x="6579" y="1215"/>
                  </a:lnTo>
                  <a:lnTo>
                    <a:pt x="6638" y="1294"/>
                  </a:lnTo>
                  <a:lnTo>
                    <a:pt x="6692" y="1370"/>
                  </a:lnTo>
                  <a:lnTo>
                    <a:pt x="6717" y="1406"/>
                  </a:lnTo>
                  <a:lnTo>
                    <a:pt x="6740" y="1443"/>
                  </a:lnTo>
                  <a:lnTo>
                    <a:pt x="6762" y="1479"/>
                  </a:lnTo>
                  <a:lnTo>
                    <a:pt x="6782" y="1515"/>
                  </a:lnTo>
                  <a:lnTo>
                    <a:pt x="6800" y="1552"/>
                  </a:lnTo>
                  <a:lnTo>
                    <a:pt x="6816" y="1589"/>
                  </a:lnTo>
                  <a:lnTo>
                    <a:pt x="6824" y="1607"/>
                  </a:lnTo>
                  <a:lnTo>
                    <a:pt x="6830" y="1626"/>
                  </a:lnTo>
                  <a:lnTo>
                    <a:pt x="6836" y="1644"/>
                  </a:lnTo>
                  <a:lnTo>
                    <a:pt x="6842" y="1663"/>
                  </a:lnTo>
                  <a:lnTo>
                    <a:pt x="6846" y="1682"/>
                  </a:lnTo>
                  <a:lnTo>
                    <a:pt x="6852" y="1701"/>
                  </a:lnTo>
                  <a:lnTo>
                    <a:pt x="6855" y="1721"/>
                  </a:lnTo>
                  <a:lnTo>
                    <a:pt x="6858" y="1741"/>
                  </a:lnTo>
                  <a:lnTo>
                    <a:pt x="6861" y="1761"/>
                  </a:lnTo>
                  <a:lnTo>
                    <a:pt x="6862" y="1781"/>
                  </a:lnTo>
                  <a:lnTo>
                    <a:pt x="6863" y="1803"/>
                  </a:lnTo>
                  <a:lnTo>
                    <a:pt x="6864" y="1824"/>
                  </a:lnTo>
                  <a:lnTo>
                    <a:pt x="6863" y="1845"/>
                  </a:lnTo>
                  <a:lnTo>
                    <a:pt x="6862" y="1866"/>
                  </a:lnTo>
                  <a:lnTo>
                    <a:pt x="6860" y="1886"/>
                  </a:lnTo>
                  <a:lnTo>
                    <a:pt x="6858" y="1907"/>
                  </a:lnTo>
                  <a:lnTo>
                    <a:pt x="6855" y="1927"/>
                  </a:lnTo>
                  <a:lnTo>
                    <a:pt x="6850" y="1947"/>
                  </a:lnTo>
                  <a:lnTo>
                    <a:pt x="6845" y="1966"/>
                  </a:lnTo>
                  <a:lnTo>
                    <a:pt x="6840" y="1986"/>
                  </a:lnTo>
                  <a:lnTo>
                    <a:pt x="6834" y="2005"/>
                  </a:lnTo>
                  <a:lnTo>
                    <a:pt x="6828" y="2024"/>
                  </a:lnTo>
                  <a:lnTo>
                    <a:pt x="6821" y="2043"/>
                  </a:lnTo>
                  <a:lnTo>
                    <a:pt x="6814" y="2062"/>
                  </a:lnTo>
                  <a:lnTo>
                    <a:pt x="6797" y="2099"/>
                  </a:lnTo>
                  <a:lnTo>
                    <a:pt x="6778" y="2136"/>
                  </a:lnTo>
                  <a:lnTo>
                    <a:pt x="6758" y="2173"/>
                  </a:lnTo>
                  <a:lnTo>
                    <a:pt x="6736" y="2209"/>
                  </a:lnTo>
                  <a:lnTo>
                    <a:pt x="6713" y="2246"/>
                  </a:lnTo>
                  <a:lnTo>
                    <a:pt x="6688" y="2283"/>
                  </a:lnTo>
                  <a:lnTo>
                    <a:pt x="6635" y="2356"/>
                  </a:lnTo>
                  <a:lnTo>
                    <a:pt x="6579" y="2432"/>
                  </a:lnTo>
                  <a:lnTo>
                    <a:pt x="5672" y="3647"/>
                  </a:lnTo>
                  <a:lnTo>
                    <a:pt x="3404" y="3647"/>
                  </a:lnTo>
                  <a:lnTo>
                    <a:pt x="4877" y="1672"/>
                  </a:lnTo>
                  <a:lnTo>
                    <a:pt x="4898" y="1643"/>
                  </a:lnTo>
                  <a:lnTo>
                    <a:pt x="4920" y="1613"/>
                  </a:lnTo>
                  <a:lnTo>
                    <a:pt x="4941" y="1583"/>
                  </a:lnTo>
                  <a:lnTo>
                    <a:pt x="4962" y="1551"/>
                  </a:lnTo>
                  <a:lnTo>
                    <a:pt x="4982" y="1519"/>
                  </a:lnTo>
                  <a:lnTo>
                    <a:pt x="5001" y="1486"/>
                  </a:lnTo>
                  <a:lnTo>
                    <a:pt x="5009" y="1469"/>
                  </a:lnTo>
                  <a:lnTo>
                    <a:pt x="5017" y="1452"/>
                  </a:lnTo>
                  <a:lnTo>
                    <a:pt x="5024" y="1435"/>
                  </a:lnTo>
                  <a:lnTo>
                    <a:pt x="5031" y="1417"/>
                  </a:lnTo>
                  <a:lnTo>
                    <a:pt x="5037" y="1400"/>
                  </a:lnTo>
                  <a:lnTo>
                    <a:pt x="5043" y="1383"/>
                  </a:lnTo>
                  <a:lnTo>
                    <a:pt x="5049" y="1365"/>
                  </a:lnTo>
                  <a:lnTo>
                    <a:pt x="5053" y="1347"/>
                  </a:lnTo>
                  <a:lnTo>
                    <a:pt x="5056" y="1329"/>
                  </a:lnTo>
                  <a:lnTo>
                    <a:pt x="5059" y="1311"/>
                  </a:lnTo>
                  <a:lnTo>
                    <a:pt x="5061" y="1292"/>
                  </a:lnTo>
                  <a:lnTo>
                    <a:pt x="5061" y="1274"/>
                  </a:lnTo>
                  <a:lnTo>
                    <a:pt x="5061" y="1255"/>
                  </a:lnTo>
                  <a:lnTo>
                    <a:pt x="5060" y="1236"/>
                  </a:lnTo>
                  <a:lnTo>
                    <a:pt x="5058" y="1217"/>
                  </a:lnTo>
                  <a:lnTo>
                    <a:pt x="5055" y="1198"/>
                  </a:lnTo>
                  <a:lnTo>
                    <a:pt x="5050" y="1180"/>
                  </a:lnTo>
                  <a:lnTo>
                    <a:pt x="5044" y="1160"/>
                  </a:lnTo>
                  <a:lnTo>
                    <a:pt x="5037" y="1141"/>
                  </a:lnTo>
                  <a:lnTo>
                    <a:pt x="5029" y="1121"/>
                  </a:lnTo>
                  <a:lnTo>
                    <a:pt x="5020" y="1102"/>
                  </a:lnTo>
                  <a:lnTo>
                    <a:pt x="5010" y="1084"/>
                  </a:lnTo>
                  <a:lnTo>
                    <a:pt x="4999" y="1068"/>
                  </a:lnTo>
                  <a:lnTo>
                    <a:pt x="4987" y="1052"/>
                  </a:lnTo>
                  <a:lnTo>
                    <a:pt x="4974" y="1037"/>
                  </a:lnTo>
                  <a:lnTo>
                    <a:pt x="4962" y="1024"/>
                  </a:lnTo>
                  <a:lnTo>
                    <a:pt x="4947" y="1011"/>
                  </a:lnTo>
                  <a:lnTo>
                    <a:pt x="4933" y="1000"/>
                  </a:lnTo>
                  <a:lnTo>
                    <a:pt x="4918" y="990"/>
                  </a:lnTo>
                  <a:lnTo>
                    <a:pt x="4903" y="980"/>
                  </a:lnTo>
                  <a:lnTo>
                    <a:pt x="4886" y="971"/>
                  </a:lnTo>
                  <a:lnTo>
                    <a:pt x="4870" y="963"/>
                  </a:lnTo>
                  <a:lnTo>
                    <a:pt x="4853" y="956"/>
                  </a:lnTo>
                  <a:lnTo>
                    <a:pt x="4835" y="949"/>
                  </a:lnTo>
                  <a:lnTo>
                    <a:pt x="4818" y="944"/>
                  </a:lnTo>
                  <a:lnTo>
                    <a:pt x="4800" y="938"/>
                  </a:lnTo>
                  <a:lnTo>
                    <a:pt x="4782" y="933"/>
                  </a:lnTo>
                  <a:lnTo>
                    <a:pt x="4763" y="929"/>
                  </a:lnTo>
                  <a:lnTo>
                    <a:pt x="4744" y="926"/>
                  </a:lnTo>
                  <a:lnTo>
                    <a:pt x="4726" y="923"/>
                  </a:lnTo>
                  <a:lnTo>
                    <a:pt x="4687" y="918"/>
                  </a:lnTo>
                  <a:lnTo>
                    <a:pt x="4649" y="915"/>
                  </a:lnTo>
                  <a:lnTo>
                    <a:pt x="4611" y="913"/>
                  </a:lnTo>
                  <a:lnTo>
                    <a:pt x="4573" y="912"/>
                  </a:lnTo>
                  <a:lnTo>
                    <a:pt x="4536" y="912"/>
                  </a:lnTo>
                  <a:lnTo>
                    <a:pt x="4500" y="912"/>
                  </a:lnTo>
                  <a:lnTo>
                    <a:pt x="2723" y="912"/>
                  </a:lnTo>
                  <a:lnTo>
                    <a:pt x="2723" y="5470"/>
                  </a:lnTo>
                  <a:lnTo>
                    <a:pt x="908" y="5470"/>
                  </a:lnTo>
                  <a:lnTo>
                    <a:pt x="908" y="912"/>
                  </a:lnTo>
                  <a:lnTo>
                    <a:pt x="0" y="912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CD20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07504" y="126876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dirty="0" smtClean="0"/>
              <a:t>Если Вы хотите отменить действие по отказу от подписания акта, нажмите на стрелку рядом с заголовком «Причина отказа».</a:t>
            </a:r>
            <a:endParaRPr lang="ru-RU" sz="1600" b="1" i="1" dirty="0" smtClean="0"/>
          </a:p>
        </p:txBody>
      </p:sp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764704"/>
            <a:ext cx="59404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7504" y="544522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По вопросу подключения к Личному кабинету клиента ОАО «РЖД» звонить по телефону: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Call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Arial" pitchFamily="34" charset="0"/>
              </a:rPr>
              <a:t> Центр: 8-800-755-00-00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385</Words>
  <Application>Microsoft Office PowerPoint</Application>
  <PresentationFormat>Экран (4:3)</PresentationFormat>
  <Paragraphs>55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Асанкулова Ольга Викторовна</dc:creator>
  <cp:lastModifiedBy>AFTO2_KuzinaSO</cp:lastModifiedBy>
  <cp:revision>152</cp:revision>
  <dcterms:created xsi:type="dcterms:W3CDTF">2019-02-12T10:13:52Z</dcterms:created>
  <dcterms:modified xsi:type="dcterms:W3CDTF">2020-08-14T13:17:20Z</dcterms:modified>
</cp:coreProperties>
</file>