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749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Подписание Памятки приемосдатчика </a:t>
            </a:r>
            <a:r>
              <a:rPr lang="ru-RU" sz="3200" b="1" dirty="0" smtClean="0"/>
              <a:t>ГУ-45</a:t>
            </a:r>
            <a:endParaRPr lang="ru-RU" sz="3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91556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В меню </a:t>
            </a:r>
            <a:r>
              <a:rPr lang="ru-RU" dirty="0" smtClean="0"/>
              <a:t>ЛК выбрать </a:t>
            </a:r>
            <a:r>
              <a:rPr lang="ru-RU" dirty="0" smtClean="0"/>
              <a:t>категорию «Документы» </a:t>
            </a:r>
            <a:r>
              <a:rPr lang="ru-RU" b="1" dirty="0" smtClean="0"/>
              <a:t>→ </a:t>
            </a:r>
            <a:r>
              <a:rPr lang="ru-RU" dirty="0" smtClean="0"/>
              <a:t>«</a:t>
            </a:r>
            <a:r>
              <a:rPr lang="ru-RU" dirty="0" smtClean="0"/>
              <a:t>Входящие</a:t>
            </a:r>
            <a:r>
              <a:rPr lang="ru-RU" dirty="0" smtClean="0"/>
              <a:t>». В </a:t>
            </a:r>
            <a:r>
              <a:rPr lang="ru-RU" dirty="0" smtClean="0"/>
              <a:t>списке доступных для работы документов выберите </a:t>
            </a:r>
            <a:r>
              <a:rPr lang="ru-RU" dirty="0" smtClean="0"/>
              <a:t>ГУ-45.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820061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Подписание памяток приемосдатчика ф. ГУ-45, оформленных работниками ОАО «РЖД</a:t>
            </a:r>
            <a:r>
              <a:rPr lang="ru-RU" sz="1600" dirty="0" smtClean="0"/>
              <a:t>», осуществляется при помощи </a:t>
            </a:r>
            <a:r>
              <a:rPr lang="ru-RU" sz="1600" dirty="0" smtClean="0"/>
              <a:t>простой электронной </a:t>
            </a:r>
            <a:r>
              <a:rPr lang="ru-RU" sz="1600" dirty="0" smtClean="0"/>
              <a:t>подписи.</a:t>
            </a:r>
            <a:endParaRPr lang="ru-RU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35646"/>
            <a:ext cx="8726730" cy="2139727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4659982"/>
            <a:ext cx="1983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Call</a:t>
            </a:r>
            <a:r>
              <a:rPr lang="ru-RU" sz="1200" b="1" dirty="0" smtClean="0"/>
              <a:t> Центр: 8-800-755-00-00</a:t>
            </a:r>
          </a:p>
        </p:txBody>
      </p:sp>
    </p:spTree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49</Words>
  <Application>Microsoft Office PowerPoint</Application>
  <PresentationFormat>Экран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Кириллов Юрий Андреевич</dc:creator>
  <cp:lastModifiedBy>tcfto_TereshchenkoAS</cp:lastModifiedBy>
  <cp:revision>141</cp:revision>
  <dcterms:created xsi:type="dcterms:W3CDTF">2019-09-20T09:08:37Z</dcterms:created>
  <dcterms:modified xsi:type="dcterms:W3CDTF">2020-08-18T07:28:32Z</dcterms:modified>
</cp:coreProperties>
</file>