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298" r:id="rId3"/>
    <p:sldId id="299" r:id="rId4"/>
    <p:sldId id="300" r:id="rId5"/>
    <p:sldId id="301" r:id="rId6"/>
    <p:sldId id="302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F44336"/>
    <a:srgbClr val="B0BEC5"/>
    <a:srgbClr val="607D8B"/>
    <a:srgbClr val="00B050"/>
    <a:srgbClr val="404040"/>
    <a:srgbClr val="40545E"/>
    <a:srgbClr val="CFD8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0" autoAdjust="0"/>
    <p:restoredTop sz="94660"/>
  </p:normalViewPr>
  <p:slideViewPr>
    <p:cSldViewPr>
      <p:cViewPr>
        <p:scale>
          <a:sx n="130" d="100"/>
          <a:sy n="130" d="100"/>
        </p:scale>
        <p:origin x="-1074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DB252-B0C2-43E0-84DF-1190F8CC8D92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52A95-8273-43A8-A752-E18D97363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7264-A14B-4272-8D12-1910ACA025CA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38E5-BE4F-45A2-8ECE-15300E9E7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7494"/>
            <a:ext cx="698477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Информационные сервисы. Получение справок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7574"/>
            <a:ext cx="4364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400" b="1" u="sng" dirty="0" smtClean="0"/>
              <a:t>Услуга доступна для авторизованных пользователей</a:t>
            </a:r>
            <a:endParaRPr lang="ru-RU" sz="1600" u="sng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63638"/>
            <a:ext cx="41764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Для получения справки, зайдите в раздел «Информация», подпункт «Справки».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Выберите тип интересующей Вас справки из 6 предложенных групп, либо начните вводить название справки в строке выше.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  В каждой из шести групп имеется несколько типов справок, нажмите на кнопку «</a:t>
            </a:r>
            <a:r>
              <a:rPr lang="en-US" sz="1400" b="1" dirty="0" smtClean="0"/>
              <a:t>^</a:t>
            </a:r>
            <a:r>
              <a:rPr lang="ru-RU" sz="1400" b="1" dirty="0" smtClean="0"/>
              <a:t>» и разверните список.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После выбора справки, нажмите на нее курсором. В появившемся окне заполните предложенные поля.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163" t="17074" r="65550" b="16687"/>
          <a:stretch>
            <a:fillRect/>
          </a:stretch>
        </p:blipFill>
        <p:spPr bwMode="auto">
          <a:xfrm>
            <a:off x="5076056" y="627534"/>
            <a:ext cx="3744416" cy="420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1491630"/>
            <a:ext cx="108012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1203598"/>
            <a:ext cx="5040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147814"/>
            <a:ext cx="108012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7494"/>
            <a:ext cx="6480720" cy="40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Информационные сервисы. Получение справок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954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Если поиск справки возможен по разным параметрам, выберите один из них. После ввода данных нажмите на кнопку «Запросить».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75606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В открывшемся окне вы можете просмотреть данные справки: развернуть таблицу во весь экран или скачать ее на свой компьютер.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71" y="1851670"/>
            <a:ext cx="899368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7494"/>
            <a:ext cx="6480720" cy="40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Информационные сервисы. Получение справок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43558"/>
            <a:ext cx="7344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При поиске справки данные можно вводить вручную или из группы. Для того, чтобы создать группу, нажмите кнопку «Из группы».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Нажмите на кнопку «+» для создания новой группы или выберите группу из созданных вами ранее. Нажмите на кнопку «Создать группу» в открывшемся окне.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Введите название группы и номера вагонов, после чего кликните мышью на любую свободную область вне поля, чтобы добавить номера вагонов. Нажмите кнопку «Сохранить».</a:t>
            </a:r>
            <a:endParaRPr lang="ru-RU" sz="1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52006" r="21584" b="31086"/>
          <a:stretch>
            <a:fillRect/>
          </a:stretch>
        </p:blipFill>
        <p:spPr bwMode="auto">
          <a:xfrm>
            <a:off x="1403648" y="2715766"/>
            <a:ext cx="6480721" cy="21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7494"/>
            <a:ext cx="6480720" cy="40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Информационные сервисы. Получение справок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7574"/>
            <a:ext cx="36724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b="1" dirty="0" smtClean="0"/>
              <a:t>Нажмите на кнопку удаления, если хотите удалить введенные номера вагонов. Чтобы удалить вагоны по отдельности, нажмите на значок «Х» в строке с номером вагона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/>
              <a:t>Нажмите на кнопку «Сохранить» для создания группы. Созданную группу можно использовать в любых справках для аналогичных объектов</a:t>
            </a:r>
          </a:p>
          <a:p>
            <a:pPr algn="just">
              <a:buFont typeface="Arial" pitchFamily="34" charset="0"/>
              <a:buChar char="•"/>
            </a:pPr>
            <a:endParaRPr lang="ru-RU" sz="1200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/>
              <a:t>Чтобы отменить добавление группы вагонов, нажмите на кнопку «Отмена» или на кнопку «Назад».</a:t>
            </a:r>
          </a:p>
          <a:p>
            <a:pPr algn="just">
              <a:buFont typeface="Arial" pitchFamily="34" charset="0"/>
              <a:buChar char="•"/>
            </a:pPr>
            <a:endParaRPr lang="ru-RU" sz="1200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/>
              <a:t>Чтобы ознакомиться с заказанными справками, нажмите на кнопку «Заказанные справки».</a:t>
            </a:r>
          </a:p>
          <a:p>
            <a:pPr algn="just">
              <a:buFont typeface="Arial" pitchFamily="34" charset="0"/>
              <a:buChar char="•"/>
            </a:pPr>
            <a:endParaRPr lang="ru-RU" sz="1400" b="1" dirty="0" smtClean="0"/>
          </a:p>
          <a:p>
            <a:pPr algn="just">
              <a:buFont typeface="Arial" pitchFamily="34" charset="0"/>
              <a:buChar char="•"/>
            </a:pPr>
            <a:endParaRPr lang="ru-RU" sz="1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75393" r="20470" b="7327"/>
          <a:stretch>
            <a:fillRect/>
          </a:stretch>
        </p:blipFill>
        <p:spPr bwMode="auto">
          <a:xfrm>
            <a:off x="4788024" y="1995686"/>
            <a:ext cx="33753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9450" t="44434" r="20470" b="39726"/>
          <a:stretch>
            <a:fillRect/>
          </a:stretch>
        </p:blipFill>
        <p:spPr bwMode="auto">
          <a:xfrm>
            <a:off x="4788024" y="699542"/>
            <a:ext cx="3312368" cy="122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 l="48425" t="42800" r="19682" b="26960"/>
          <a:stretch>
            <a:fillRect/>
          </a:stretch>
        </p:blipFill>
        <p:spPr bwMode="auto">
          <a:xfrm>
            <a:off x="4788024" y="3147814"/>
            <a:ext cx="3384376" cy="175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9502"/>
            <a:ext cx="676875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Информационные сервисы. Получение справок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9582"/>
            <a:ext cx="36724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В строках с названиями справок отображаются их статусы. Значок «Х» означает, что заказ справку не был выполнен из-за ошибки. Значок «✓» значит, что заказ справки был выполнен успешно.</a:t>
            </a:r>
            <a:endParaRPr lang="ru-RU" sz="1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31474" r="19876" b="38286"/>
          <a:stretch>
            <a:fillRect/>
          </a:stretch>
        </p:blipFill>
        <p:spPr bwMode="auto">
          <a:xfrm>
            <a:off x="131170" y="2283718"/>
            <a:ext cx="44597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1059582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Чтобы перейти на страницу справки, нажмите на значок «&gt;» в строке с названием справки. </a:t>
            </a:r>
            <a:endParaRPr lang="ru-RU" sz="14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50000" t="42800" r="20075" b="32000"/>
          <a:stretch>
            <a:fillRect/>
          </a:stretch>
        </p:blipFill>
        <p:spPr bwMode="auto">
          <a:xfrm>
            <a:off x="4788024" y="2224438"/>
            <a:ext cx="4355976" cy="25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9502"/>
            <a:ext cx="676875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Информационные сервисы. Получение справок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7574"/>
            <a:ext cx="4392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Чтобы скачать справку в формате HTML, нажмите на соответствующую кнопку в строке с названием справки.</a:t>
            </a:r>
            <a:endParaRPr lang="ru-RU" sz="1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31474" r="20863" b="44046"/>
          <a:stretch>
            <a:fillRect/>
          </a:stretch>
        </p:blipFill>
        <p:spPr bwMode="auto">
          <a:xfrm>
            <a:off x="323528" y="1923678"/>
            <a:ext cx="4104456" cy="21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987574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b="1" dirty="0" smtClean="0"/>
              <a:t>Вы можете скачать справку в формате XLS. Для этого нажмите на соответствующую кнопку в строке с названием справки.</a:t>
            </a:r>
            <a:endParaRPr lang="ru-RU" sz="14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49606" t="50720" r="20076" b="26240"/>
          <a:stretch>
            <a:fillRect/>
          </a:stretch>
        </p:blipFill>
        <p:spPr bwMode="auto">
          <a:xfrm>
            <a:off x="4932040" y="1923678"/>
            <a:ext cx="3923928" cy="220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399</Words>
  <Application>Microsoft Office PowerPoint</Application>
  <PresentationFormat>Экран (16:9)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СЕРВИС В СФЕРЕ ГРУЗОВЫХ ПЕРЕВОЗОК</dc:title>
  <dc:creator>Ефимова Екатерина Евгеньевна</dc:creator>
  <cp:lastModifiedBy>tcfto_TereshchenkoAS</cp:lastModifiedBy>
  <cp:revision>360</cp:revision>
  <dcterms:created xsi:type="dcterms:W3CDTF">2020-05-14T10:38:27Z</dcterms:created>
  <dcterms:modified xsi:type="dcterms:W3CDTF">2020-08-19T08:41:26Z</dcterms:modified>
</cp:coreProperties>
</file>